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62" r:id="rId2"/>
    <p:sldId id="256" r:id="rId3"/>
    <p:sldId id="273" r:id="rId4"/>
    <p:sldId id="261" r:id="rId5"/>
    <p:sldId id="264" r:id="rId6"/>
    <p:sldId id="265" r:id="rId7"/>
    <p:sldId id="260" r:id="rId8"/>
    <p:sldId id="257" r:id="rId9"/>
    <p:sldId id="276" r:id="rId10"/>
    <p:sldId id="278" r:id="rId11"/>
    <p:sldId id="266" r:id="rId12"/>
    <p:sldId id="267" r:id="rId13"/>
    <p:sldId id="268" r:id="rId14"/>
    <p:sldId id="272" r:id="rId15"/>
    <p:sldId id="258" r:id="rId16"/>
    <p:sldId id="269" r:id="rId17"/>
    <p:sldId id="270" r:id="rId18"/>
    <p:sldId id="271" r:id="rId19"/>
    <p:sldId id="275" r:id="rId20"/>
    <p:sldId id="277" r:id="rId21"/>
    <p:sldId id="259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5050"/>
    <a:srgbClr val="DEC2AE"/>
    <a:srgbClr val="FBE3D3"/>
    <a:srgbClr val="D2C3AD"/>
    <a:srgbClr val="AA9274"/>
    <a:srgbClr val="877148"/>
    <a:srgbClr val="F5F5F5"/>
    <a:srgbClr val="E0841A"/>
    <a:srgbClr val="E3BF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E8F5D1-00C2-4603-98A4-836AD0C5B687}" v="329" dt="2022-12-20T18:50:48.1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30" y="-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C752EC-0FC2-4827-8E55-F7EDF2311371}" type="datetimeFigureOut">
              <a:rPr lang="es-ES" smtClean="0"/>
              <a:t>20/12/2022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9DD3B-C941-448E-893D-1B2C96109C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0236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9DD3B-C941-448E-893D-1B2C96109C8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928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C742EB-A721-DC95-0C71-41113C7AE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BD68D0-F7F2-2F8D-B3AC-643D2DD6AA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293FA5-83CF-C368-3C7C-AC36B5785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6148-DE74-48EC-B636-D20D1A9CEB4E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DEE0E8-7EC5-157B-D127-1E6BACA00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4177D0-0500-DB53-0EEF-1C6E0571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9E70-8B9F-4FD9-8674-B304FDCD15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59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C3E90-1FED-2E4A-4B85-8D721D27F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729FBCB-74E7-D193-387B-815805BDE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681B65-CBB1-8053-BCB8-4928602D0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6148-DE74-48EC-B636-D20D1A9CEB4E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4A6850-E78C-E090-83C4-3FF89ED34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D5B6E1-58B0-CB17-E746-49B387E29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9E70-8B9F-4FD9-8674-B304FDCD15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893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C5FBC00-B474-84D0-B1BE-2780CC5973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E18FA20-BB1B-DCFD-0D26-8676782F1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25A7DB-925B-0106-5761-BB94B952E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6148-DE74-48EC-B636-D20D1A9CEB4E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DA0A8F-27FE-4ACA-C661-0C4D48037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7BFB81-4DCF-B979-C7E4-90BE46A3F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9E70-8B9F-4FD9-8674-B304FDCD15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922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4A1E1-AD3B-282A-3181-ED046D0D0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7C4961-F32E-758F-1D75-4A6584607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A67348-5518-68A7-D27B-6E2989605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6148-DE74-48EC-B636-D20D1A9CEB4E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67D5D1-50EF-95B1-DC79-5BD56BCD7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E7BD8C-B32D-AA83-85AB-570A674C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9E70-8B9F-4FD9-8674-B304FDCD15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257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D7A1A7-5534-CA95-C94E-FFEE4218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D391B3-2F2A-7013-B585-2C320E869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74F8D2-75A2-DC62-84AF-6C59AB50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6148-DE74-48EC-B636-D20D1A9CEB4E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DD41BD-0DA0-6736-E804-90941D2E9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B15D87-4AA2-9CA5-F390-4D7DCD3AD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9E70-8B9F-4FD9-8674-B304FDCD15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472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50AAF2-D4BD-82F7-4EF1-CA762234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5BE648-86F8-11F3-717A-2F4A2E9B1D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9072195-D718-876D-3DD2-CFACBACC4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5CD558-5083-F799-3317-FB5F3631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6148-DE74-48EC-B636-D20D1A9CEB4E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D811E3-6065-96EE-8C90-4279687BE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E3F0E3-CDB9-9578-4202-3842F8C00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9E70-8B9F-4FD9-8674-B304FDCD15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34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36099-E35D-D531-C3F4-0DCA99A9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EA4C47-D4D2-73DE-ADEE-E9A0576E9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A7EF45E-1A6B-6539-9F7F-1E7A63096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3C1C953-E591-6512-B5FE-F5F645F26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26CBE7-486F-CCDA-E3B8-60A1B6D4D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8507B32-8ADE-7798-A3C2-383CA3313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6148-DE74-48EC-B636-D20D1A9CEB4E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D47D0A0-A2AB-A8A0-776D-F2213A5AE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DB2148-E8BF-B431-4422-8C7336D4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9E70-8B9F-4FD9-8674-B304FDCD15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88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01177-65D1-8267-8E72-DF39DB1BF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C7D16CC-F89A-8EE1-3E30-DE2EC7143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6148-DE74-48EC-B636-D20D1A9CEB4E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00E1B28-69FA-C987-0CA5-E2DA9669E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689941-19D8-6563-574A-3F5732891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9E70-8B9F-4FD9-8674-B304FDCD15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97E2C33-A035-7146-C22F-BF558C259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6148-DE74-48EC-B636-D20D1A9CEB4E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9050D9B-73A2-E853-8969-9A30C8E4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C5CF35-B8E7-F59B-0393-71406792E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9E70-8B9F-4FD9-8674-B304FDCD15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595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EE409-F785-B597-C243-D7E26539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3A5091-BFEC-3C78-1B4A-EF4FC084D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B475B5-BC78-A0FA-B180-C1724DEE5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33AD316-2D5F-0580-E46C-B2B7D235E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6148-DE74-48EC-B636-D20D1A9CEB4E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74010B-E944-6116-88E8-E74A297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74E167-E7FA-4FC1-A4FA-C618FECD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9E70-8B9F-4FD9-8674-B304FDCD15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420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C863B-0BB1-875D-E35C-7B2B8B4D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3A4DB5C-05C7-B80C-9510-DEA364D68A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5E99F8-F9BC-FC4C-EC27-716A3754C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F7212A-D7BF-E76D-6902-7737AD47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6148-DE74-48EC-B636-D20D1A9CEB4E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8C3320-3CB4-337A-72DB-7987EF7C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E31AF0A-8E28-A6E1-F30E-7D98ECE8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9E70-8B9F-4FD9-8674-B304FDCD15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465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BCE7BE4-692A-CD6E-936E-92D012D2C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FEFA02A-14C1-20D7-3945-6FC4F742A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AAB1A8-C3B4-B548-6B97-D507A0C339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96148-DE74-48EC-B636-D20D1A9CEB4E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77746A-65D8-45D9-3D41-419771B04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D9203E-AB73-24E9-017A-26D93154C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F9E70-8B9F-4FD9-8674-B304FDCD15C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25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D81AA5D-E5E0-602E-158B-7A5EE86B6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428" y="298824"/>
            <a:ext cx="6255144" cy="5079681"/>
          </a:xfrm>
          <a:prstGeom prst="rect">
            <a:avLst/>
          </a:prstGeom>
        </p:spPr>
      </p:pic>
      <p:sp>
        <p:nvSpPr>
          <p:cNvPr id="61" name="Triángulo isósceles 60">
            <a:extLst>
              <a:ext uri="{FF2B5EF4-FFF2-40B4-BE49-F238E27FC236}">
                <a16:creationId xmlns:a16="http://schemas.microsoft.com/office/drawing/2014/main" id="{4A2B48F5-25B6-5D12-3DE3-3F4AB541D8DA}"/>
              </a:ext>
            </a:extLst>
          </p:cNvPr>
          <p:cNvSpPr/>
          <p:nvPr/>
        </p:nvSpPr>
        <p:spPr>
          <a:xfrm rot="10800000">
            <a:off x="3244198" y="896276"/>
            <a:ext cx="1306030" cy="932523"/>
          </a:xfrm>
          <a:prstGeom prst="triangle">
            <a:avLst>
              <a:gd name="adj" fmla="val 49871"/>
            </a:avLst>
          </a:prstGeom>
          <a:solidFill>
            <a:srgbClr val="50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41"/>
          </a:p>
        </p:txBody>
      </p:sp>
    </p:spTree>
    <p:extLst>
      <p:ext uri="{BB962C8B-B14F-4D97-AF65-F5344CB8AC3E}">
        <p14:creationId xmlns:p14="http://schemas.microsoft.com/office/powerpoint/2010/main" val="244698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6E91B2D9-0083-FBA1-3598-3879DA432FB6}"/>
              </a:ext>
            </a:extLst>
          </p:cNvPr>
          <p:cNvGrpSpPr/>
          <p:nvPr/>
        </p:nvGrpSpPr>
        <p:grpSpPr>
          <a:xfrm>
            <a:off x="1960025" y="40136"/>
            <a:ext cx="10342223" cy="1270012"/>
            <a:chOff x="1940975" y="44828"/>
            <a:chExt cx="10342223" cy="1270012"/>
          </a:xfrm>
        </p:grpSpPr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885C2D9B-40B3-D703-B2F4-B80440BA9798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Nosotros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" name="Triángulo isósceles 19">
              <a:extLst>
                <a:ext uri="{FF2B5EF4-FFF2-40B4-BE49-F238E27FC236}">
                  <a16:creationId xmlns:a16="http://schemas.microsoft.com/office/drawing/2014/main" id="{F2833722-528F-EBA2-E0F7-933ECE4B3BE6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4BC40420-665B-2A67-C5E6-0E39843D7293}"/>
              </a:ext>
            </a:extLst>
          </p:cNvPr>
          <p:cNvGrpSpPr/>
          <p:nvPr/>
        </p:nvGrpSpPr>
        <p:grpSpPr>
          <a:xfrm>
            <a:off x="125724" y="-6382019"/>
            <a:ext cx="9684842" cy="6943725"/>
            <a:chOff x="131616" y="-85725"/>
            <a:chExt cx="9684842" cy="6943725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E612C56F-9366-1A88-FC2B-5B58A14C0E6C}"/>
                </a:ext>
              </a:extLst>
            </p:cNvPr>
            <p:cNvGrpSpPr/>
            <p:nvPr/>
          </p:nvGrpSpPr>
          <p:grpSpPr>
            <a:xfrm>
              <a:off x="131616" y="-85725"/>
              <a:ext cx="432000" cy="6943725"/>
              <a:chOff x="131616" y="-85725"/>
              <a:chExt cx="432000" cy="6943725"/>
            </a:xfrm>
          </p:grpSpPr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7BC05C3B-626D-CA71-1F63-147AC5384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C3428AEA-8DB2-3F4B-C2FF-6100C5FA1739}"/>
                  </a:ext>
                </a:extLst>
              </p:cNvPr>
              <p:cNvSpPr/>
              <p:nvPr/>
            </p:nvSpPr>
            <p:spPr>
              <a:xfrm>
                <a:off x="131616" y="283244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1AB5581B-4DEC-4E34-BFD3-81B79D6A42D5}"/>
                </a:ext>
              </a:extLst>
            </p:cNvPr>
            <p:cNvCxnSpPr>
              <a:cxnSpLocks/>
            </p:cNvCxnSpPr>
            <p:nvPr/>
          </p:nvCxnSpPr>
          <p:spPr>
            <a:xfrm>
              <a:off x="464274" y="3048448"/>
              <a:ext cx="1889666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657D2DB7-593C-B86A-2543-00C254D78D61}"/>
                </a:ext>
              </a:extLst>
            </p:cNvPr>
            <p:cNvSpPr/>
            <p:nvPr/>
          </p:nvSpPr>
          <p:spPr>
            <a:xfrm>
              <a:off x="2176901" y="2356629"/>
              <a:ext cx="7639557" cy="2060400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8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DEMO</a:t>
              </a: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BE92BC2D-B9EE-9BCC-AC18-F81EA8B94A5D}"/>
              </a:ext>
            </a:extLst>
          </p:cNvPr>
          <p:cNvGrpSpPr/>
          <p:nvPr/>
        </p:nvGrpSpPr>
        <p:grpSpPr>
          <a:xfrm>
            <a:off x="114281" y="6645832"/>
            <a:ext cx="10764651" cy="6943725"/>
            <a:chOff x="114281" y="-85725"/>
            <a:chExt cx="10764651" cy="694372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12D81374-2A23-FFAC-EE2E-B4443F2D127C}"/>
                </a:ext>
              </a:extLst>
            </p:cNvPr>
            <p:cNvGrpSpPr/>
            <p:nvPr/>
          </p:nvGrpSpPr>
          <p:grpSpPr>
            <a:xfrm>
              <a:off x="114281" y="-85725"/>
              <a:ext cx="444945" cy="6943725"/>
              <a:chOff x="114281" y="-85725"/>
              <a:chExt cx="444945" cy="6943725"/>
            </a:xfrm>
          </p:grpSpPr>
          <p:cxnSp>
            <p:nvCxnSpPr>
              <p:cNvPr id="39" name="Conector recto 38">
                <a:extLst>
                  <a:ext uri="{FF2B5EF4-FFF2-40B4-BE49-F238E27FC236}">
                    <a16:creationId xmlns:a16="http://schemas.microsoft.com/office/drawing/2014/main" id="{5D735D7C-2832-6721-CB4B-5837F9651B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Elipse 39">
                <a:extLst>
                  <a:ext uri="{FF2B5EF4-FFF2-40B4-BE49-F238E27FC236}">
                    <a16:creationId xmlns:a16="http://schemas.microsoft.com/office/drawing/2014/main" id="{D951128F-FEBC-D025-9CBD-E8E7FE5289BE}"/>
                  </a:ext>
                </a:extLst>
              </p:cNvPr>
              <p:cNvSpPr/>
              <p:nvPr/>
            </p:nvSpPr>
            <p:spPr>
              <a:xfrm>
                <a:off x="114281" y="165786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CC12895E-1709-E96E-60F1-902283E50CF0}"/>
                  </a:ext>
                </a:extLst>
              </p:cNvPr>
              <p:cNvSpPr/>
              <p:nvPr/>
            </p:nvSpPr>
            <p:spPr>
              <a:xfrm>
                <a:off x="114281" y="2418999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187F1FD8-279B-CF95-680C-B14E949A8732}"/>
                  </a:ext>
                </a:extLst>
              </p:cNvPr>
              <p:cNvSpPr/>
              <p:nvPr/>
            </p:nvSpPr>
            <p:spPr>
              <a:xfrm>
                <a:off x="127226" y="552863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6649390B-18F8-1651-D323-3391CD11785F}"/>
                </a:ext>
              </a:extLst>
            </p:cNvPr>
            <p:cNvSpPr/>
            <p:nvPr/>
          </p:nvSpPr>
          <p:spPr>
            <a:xfrm>
              <a:off x="1313068" y="1514643"/>
              <a:ext cx="645652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Metodologías</a:t>
              </a:r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</a:t>
              </a:r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ágiles</a:t>
              </a:r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(SCRUM)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39873974-EFEE-0C49-9E95-D45E05A15CA3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453527" y="1912262"/>
              <a:ext cx="859541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6621F47C-542C-9DBC-0588-BA8A3ECA471B}"/>
                </a:ext>
              </a:extLst>
            </p:cNvPr>
            <p:cNvSpPr/>
            <p:nvPr/>
          </p:nvSpPr>
          <p:spPr>
            <a:xfrm>
              <a:off x="8516470" y="2255725"/>
              <a:ext cx="2362462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Trello</a:t>
              </a: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E520A786-AC7B-BDF2-6155-4CC7BDDBE0F2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557028" y="2653344"/>
              <a:ext cx="79594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A3E304D2-CB3F-C4A7-7CCD-614EEA2157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397" b="26320"/>
            <a:stretch/>
          </p:blipFill>
          <p:spPr>
            <a:xfrm>
              <a:off x="1784953" y="3266035"/>
              <a:ext cx="7725624" cy="3379797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D67485A6-C3CE-E308-8E39-5180553E5380}"/>
                </a:ext>
              </a:extLst>
            </p:cNvPr>
            <p:cNvCxnSpPr>
              <a:cxnSpLocks/>
            </p:cNvCxnSpPr>
            <p:nvPr/>
          </p:nvCxnSpPr>
          <p:spPr>
            <a:xfrm>
              <a:off x="557028" y="5744634"/>
              <a:ext cx="1227925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B4B3FE93-4697-49F7-CB75-5898454C8E2C}"/>
              </a:ext>
            </a:extLst>
          </p:cNvPr>
          <p:cNvGrpSpPr/>
          <p:nvPr/>
        </p:nvGrpSpPr>
        <p:grpSpPr>
          <a:xfrm>
            <a:off x="12447050" y="40136"/>
            <a:ext cx="10342223" cy="1270012"/>
            <a:chOff x="1940975" y="44828"/>
            <a:chExt cx="10342223" cy="1270012"/>
          </a:xfrm>
        </p:grpSpPr>
        <p:sp>
          <p:nvSpPr>
            <p:cNvPr id="45" name="Rectángulo: esquinas redondeadas 44">
              <a:extLst>
                <a:ext uri="{FF2B5EF4-FFF2-40B4-BE49-F238E27FC236}">
                  <a16:creationId xmlns:a16="http://schemas.microsoft.com/office/drawing/2014/main" id="{C5BD8CD3-D30A-5EE2-2BD8-8DC374724229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Metodología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6" name="Triángulo isósceles 45">
              <a:extLst>
                <a:ext uri="{FF2B5EF4-FFF2-40B4-BE49-F238E27FC236}">
                  <a16:creationId xmlns:a16="http://schemas.microsoft.com/office/drawing/2014/main" id="{3A6D5B7E-F50C-78C8-1BEF-38CBAAF9B924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18B389C-A7DD-FE91-83F3-5EB661E4E4E8}"/>
              </a:ext>
            </a:extLst>
          </p:cNvPr>
          <p:cNvGrpSpPr/>
          <p:nvPr/>
        </p:nvGrpSpPr>
        <p:grpSpPr>
          <a:xfrm>
            <a:off x="8855014" y="5438547"/>
            <a:ext cx="3285703" cy="981508"/>
            <a:chOff x="8855014" y="5438547"/>
            <a:chExt cx="3285703" cy="981508"/>
          </a:xfrm>
        </p:grpSpPr>
        <p:sp>
          <p:nvSpPr>
            <p:cNvPr id="2" name="Bocadillo: rectángulo con esquinas redondeadas 1">
              <a:extLst>
                <a:ext uri="{FF2B5EF4-FFF2-40B4-BE49-F238E27FC236}">
                  <a16:creationId xmlns:a16="http://schemas.microsoft.com/office/drawing/2014/main" id="{EBE0D083-46D8-70E3-DBAB-D882DA9198D5}"/>
                </a:ext>
              </a:extLst>
            </p:cNvPr>
            <p:cNvSpPr/>
            <p:nvPr/>
          </p:nvSpPr>
          <p:spPr>
            <a:xfrm>
              <a:off x="8855014" y="5438547"/>
              <a:ext cx="3178691" cy="705572"/>
            </a:xfrm>
            <a:prstGeom prst="wedgeRoundRectCallout">
              <a:avLst>
                <a:gd name="adj1" fmla="val -69720"/>
                <a:gd name="adj2" fmla="val 4759"/>
                <a:gd name="adj3" fmla="val 16667"/>
              </a:avLst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6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in/miguel-quero-carboneras/</a:t>
              </a:r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8DC6EED1-ED3D-BB80-7602-AC99548BA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77" t="7284" r="8186" b="5769"/>
            <a:stretch/>
          </p:blipFill>
          <p:spPr>
            <a:xfrm>
              <a:off x="11653985" y="5920690"/>
              <a:ext cx="486732" cy="499365"/>
            </a:xfrm>
            <a:prstGeom prst="rect">
              <a:avLst/>
            </a:prstGeom>
          </p:spPr>
        </p:pic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4C3254DE-46B1-0C1F-32CF-502D94DF0276}"/>
              </a:ext>
            </a:extLst>
          </p:cNvPr>
          <p:cNvGrpSpPr/>
          <p:nvPr/>
        </p:nvGrpSpPr>
        <p:grpSpPr>
          <a:xfrm>
            <a:off x="114281" y="-85725"/>
            <a:ext cx="7994856" cy="6943725"/>
            <a:chOff x="114281" y="-85725"/>
            <a:chExt cx="7994856" cy="6943725"/>
          </a:xfrm>
        </p:grpSpPr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7DCE3268-F9E9-3178-9743-FF787128CFC4}"/>
                </a:ext>
              </a:extLst>
            </p:cNvPr>
            <p:cNvGrpSpPr/>
            <p:nvPr/>
          </p:nvGrpSpPr>
          <p:grpSpPr>
            <a:xfrm>
              <a:off x="114281" y="-85725"/>
              <a:ext cx="7994856" cy="6943725"/>
              <a:chOff x="114281" y="-85725"/>
              <a:chExt cx="7994856" cy="6943725"/>
            </a:xfrm>
          </p:grpSpPr>
          <p:grpSp>
            <p:nvGrpSpPr>
              <p:cNvPr id="43" name="Grupo 42">
                <a:extLst>
                  <a:ext uri="{FF2B5EF4-FFF2-40B4-BE49-F238E27FC236}">
                    <a16:creationId xmlns:a16="http://schemas.microsoft.com/office/drawing/2014/main" id="{AC10AD72-85BB-19D2-67DF-C4A6948ADE69}"/>
                  </a:ext>
                </a:extLst>
              </p:cNvPr>
              <p:cNvGrpSpPr/>
              <p:nvPr/>
            </p:nvGrpSpPr>
            <p:grpSpPr>
              <a:xfrm>
                <a:off x="114281" y="-85725"/>
                <a:ext cx="432000" cy="6943725"/>
                <a:chOff x="114281" y="-85725"/>
                <a:chExt cx="432000" cy="6943725"/>
              </a:xfrm>
            </p:grpSpPr>
            <p:cxnSp>
              <p:nvCxnSpPr>
                <p:cNvPr id="19" name="Conector recto 18">
                  <a:extLst>
                    <a:ext uri="{FF2B5EF4-FFF2-40B4-BE49-F238E27FC236}">
                      <a16:creationId xmlns:a16="http://schemas.microsoft.com/office/drawing/2014/main" id="{FB60D2EC-B24B-F732-4F55-593B31F7AE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5531" y="-85725"/>
                  <a:ext cx="0" cy="6943725"/>
                </a:xfrm>
                <a:prstGeom prst="line">
                  <a:avLst/>
                </a:prstGeom>
                <a:ln w="203200">
                  <a:solidFill>
                    <a:srgbClr val="505050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Elipse 36">
                  <a:extLst>
                    <a:ext uri="{FF2B5EF4-FFF2-40B4-BE49-F238E27FC236}">
                      <a16:creationId xmlns:a16="http://schemas.microsoft.com/office/drawing/2014/main" id="{51D02085-C311-BE6E-C1E0-FE14F87E49E3}"/>
                    </a:ext>
                  </a:extLst>
                </p:cNvPr>
                <p:cNvSpPr/>
                <p:nvPr/>
              </p:nvSpPr>
              <p:spPr>
                <a:xfrm>
                  <a:off x="114281" y="2418999"/>
                  <a:ext cx="432000" cy="432000"/>
                </a:xfrm>
                <a:prstGeom prst="ellipse">
                  <a:avLst/>
                </a:prstGeom>
                <a:solidFill>
                  <a:srgbClr val="505050"/>
                </a:solidFill>
                <a:ln w="19050" cap="rnd">
                  <a:solidFill>
                    <a:schemeClr val="tx1">
                      <a:lumMod val="85000"/>
                      <a:lumOff val="15000"/>
                      <a:alpha val="67000"/>
                    </a:schemeClr>
                  </a:solidFill>
                  <a:round/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216000"/>
                            <a:gd name="connsiteY0" fmla="*/ 108000 h 216000"/>
                            <a:gd name="connsiteX1" fmla="*/ 108000 w 216000"/>
                            <a:gd name="connsiteY1" fmla="*/ 0 h 216000"/>
                            <a:gd name="connsiteX2" fmla="*/ 216000 w 216000"/>
                            <a:gd name="connsiteY2" fmla="*/ 108000 h 216000"/>
                            <a:gd name="connsiteX3" fmla="*/ 108000 w 216000"/>
                            <a:gd name="connsiteY3" fmla="*/ 216000 h 216000"/>
                            <a:gd name="connsiteX4" fmla="*/ 0 w 216000"/>
                            <a:gd name="connsiteY4" fmla="*/ 108000 h 2160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16000" h="216000" fill="none" extrusionOk="0">
                              <a:moveTo>
                                <a:pt x="0" y="108000"/>
                              </a:moveTo>
                              <a:cubicBezTo>
                                <a:pt x="8990" y="49419"/>
                                <a:pt x="52886" y="-9330"/>
                                <a:pt x="108000" y="0"/>
                              </a:cubicBezTo>
                              <a:cubicBezTo>
                                <a:pt x="166154" y="-229"/>
                                <a:pt x="212020" y="52100"/>
                                <a:pt x="216000" y="108000"/>
                              </a:cubicBezTo>
                              <a:cubicBezTo>
                                <a:pt x="215754" y="165306"/>
                                <a:pt x="164775" y="219991"/>
                                <a:pt x="108000" y="216000"/>
                              </a:cubicBezTo>
                              <a:cubicBezTo>
                                <a:pt x="63894" y="224700"/>
                                <a:pt x="1391" y="167981"/>
                                <a:pt x="0" y="108000"/>
                              </a:cubicBezTo>
                              <a:close/>
                            </a:path>
                            <a:path w="216000" h="216000" stroke="0" extrusionOk="0">
                              <a:moveTo>
                                <a:pt x="0" y="108000"/>
                              </a:moveTo>
                              <a:cubicBezTo>
                                <a:pt x="-10875" y="41645"/>
                                <a:pt x="42443" y="2218"/>
                                <a:pt x="108000" y="0"/>
                              </a:cubicBezTo>
                              <a:cubicBezTo>
                                <a:pt x="173989" y="1335"/>
                                <a:pt x="208913" y="48578"/>
                                <a:pt x="216000" y="108000"/>
                              </a:cubicBezTo>
                              <a:cubicBezTo>
                                <a:pt x="205400" y="177999"/>
                                <a:pt x="167085" y="219106"/>
                                <a:pt x="108000" y="216000"/>
                              </a:cubicBezTo>
                              <a:cubicBezTo>
                                <a:pt x="41979" y="212513"/>
                                <a:pt x="2032" y="168618"/>
                                <a:pt x="0" y="10800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  <a:effectLst>
                  <a:outerShdw blurRad="50800" dist="38100" dir="2700000" algn="tl" rotWithShape="0">
                    <a:prstClr val="black">
                      <a:alpha val="6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41"/>
                </a:p>
              </p:txBody>
            </p:sp>
          </p:grpSp>
          <p:pic>
            <p:nvPicPr>
              <p:cNvPr id="51" name="Imagen 50" descr="Un grupo de hombres sonriendo y posando para fotografía&#10;&#10;Descripción generada automáticamente">
                <a:extLst>
                  <a:ext uri="{FF2B5EF4-FFF2-40B4-BE49-F238E27FC236}">
                    <a16:creationId xmlns:a16="http://schemas.microsoft.com/office/drawing/2014/main" id="{789E45B5-5EAC-9EFE-EB3E-316E4AFFA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5425" y="1713427"/>
                <a:ext cx="6593712" cy="4932405"/>
              </a:xfrm>
              <a:prstGeom prst="rect">
                <a:avLst/>
              </a:prstGeom>
              <a:ln w="79375">
                <a:solidFill>
                  <a:srgbClr val="505050"/>
                </a:solidFill>
              </a:ln>
            </p:spPr>
          </p:pic>
          <p:pic>
            <p:nvPicPr>
              <p:cNvPr id="53" name="Imagen 52">
                <a:extLst>
                  <a:ext uri="{FF2B5EF4-FFF2-40B4-BE49-F238E27FC236}">
                    <a16:creationId xmlns:a16="http://schemas.microsoft.com/office/drawing/2014/main" id="{5D42086F-25A1-5E90-5912-C8517558E2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EDEBEE"/>
                  </a:clrFrom>
                  <a:clrTo>
                    <a:srgbClr val="EDEBEE">
                      <a:alpha val="0"/>
                    </a:srgbClr>
                  </a:clrTo>
                </a:clrChange>
              </a:blip>
              <a:srcRect l="15691" t="397" r="9768" b="8620"/>
              <a:stretch/>
            </p:blipFill>
            <p:spPr>
              <a:xfrm flipH="1">
                <a:off x="2290110" y="3863768"/>
                <a:ext cx="1041569" cy="1664866"/>
              </a:xfrm>
              <a:prstGeom prst="ellipse">
                <a:avLst/>
              </a:prstGeom>
            </p:spPr>
          </p:pic>
        </p:grp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0E4667F1-22A5-9141-BEBD-588474E52711}"/>
                </a:ext>
              </a:extLst>
            </p:cNvPr>
            <p:cNvCxnSpPr>
              <a:cxnSpLocks/>
            </p:cNvCxnSpPr>
            <p:nvPr/>
          </p:nvCxnSpPr>
          <p:spPr>
            <a:xfrm>
              <a:off x="546281" y="2638898"/>
              <a:ext cx="89459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E243C6F5-106D-DA48-48EC-3E7953EAC32A}"/>
              </a:ext>
            </a:extLst>
          </p:cNvPr>
          <p:cNvGrpSpPr/>
          <p:nvPr/>
        </p:nvGrpSpPr>
        <p:grpSpPr>
          <a:xfrm>
            <a:off x="8876856" y="4336822"/>
            <a:ext cx="2696555" cy="981508"/>
            <a:chOff x="8855014" y="5438547"/>
            <a:chExt cx="2696555" cy="981508"/>
          </a:xfrm>
        </p:grpSpPr>
        <p:sp>
          <p:nvSpPr>
            <p:cNvPr id="30" name="Bocadillo: rectángulo con esquinas redondeadas 29">
              <a:extLst>
                <a:ext uri="{FF2B5EF4-FFF2-40B4-BE49-F238E27FC236}">
                  <a16:creationId xmlns:a16="http://schemas.microsoft.com/office/drawing/2014/main" id="{92E8740A-68F6-251F-80EF-AE36865794B9}"/>
                </a:ext>
              </a:extLst>
            </p:cNvPr>
            <p:cNvSpPr/>
            <p:nvPr/>
          </p:nvSpPr>
          <p:spPr>
            <a:xfrm>
              <a:off x="8855014" y="5438547"/>
              <a:ext cx="2453189" cy="705572"/>
            </a:xfrm>
            <a:prstGeom prst="wedgeRoundRectCallout">
              <a:avLst>
                <a:gd name="adj1" fmla="val -72400"/>
                <a:gd name="adj2" fmla="val 24241"/>
                <a:gd name="adj3" fmla="val 16667"/>
              </a:avLst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6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in/</a:t>
              </a:r>
              <a:r>
                <a:rPr lang="es-ES" sz="16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roman</a:t>
              </a:r>
              <a:r>
                <a:rPr lang="es-ES" sz="16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-mota-soto/</a:t>
              </a:r>
            </a:p>
          </p:txBody>
        </p:sp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01370CE5-9276-D371-0D32-34C4B1253F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77" t="7284" r="8186" b="5769"/>
            <a:stretch/>
          </p:blipFill>
          <p:spPr>
            <a:xfrm>
              <a:off x="11064837" y="5920690"/>
              <a:ext cx="486732" cy="499365"/>
            </a:xfrm>
            <a:prstGeom prst="rect">
              <a:avLst/>
            </a:prstGeom>
          </p:spPr>
        </p:pic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D3A0E5D2-87D3-70FE-B771-1F78D847D2D9}"/>
              </a:ext>
            </a:extLst>
          </p:cNvPr>
          <p:cNvGrpSpPr/>
          <p:nvPr/>
        </p:nvGrpSpPr>
        <p:grpSpPr>
          <a:xfrm>
            <a:off x="8855015" y="3296926"/>
            <a:ext cx="2689618" cy="955254"/>
            <a:chOff x="8855015" y="5438547"/>
            <a:chExt cx="2689618" cy="955254"/>
          </a:xfrm>
        </p:grpSpPr>
        <p:sp>
          <p:nvSpPr>
            <p:cNvPr id="49" name="Bocadillo: rectángulo con esquinas redondeadas 48">
              <a:extLst>
                <a:ext uri="{FF2B5EF4-FFF2-40B4-BE49-F238E27FC236}">
                  <a16:creationId xmlns:a16="http://schemas.microsoft.com/office/drawing/2014/main" id="{F374410F-5DC8-A482-14B3-23A7751F0ACA}"/>
                </a:ext>
              </a:extLst>
            </p:cNvPr>
            <p:cNvSpPr/>
            <p:nvPr/>
          </p:nvSpPr>
          <p:spPr>
            <a:xfrm>
              <a:off x="8855015" y="5438547"/>
              <a:ext cx="2398680" cy="705572"/>
            </a:xfrm>
            <a:prstGeom prst="wedgeRoundRectCallout">
              <a:avLst>
                <a:gd name="adj1" fmla="val -72710"/>
                <a:gd name="adj2" fmla="val -323"/>
                <a:gd name="adj3" fmla="val 16667"/>
              </a:avLst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6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in/</a:t>
              </a:r>
              <a:r>
                <a:rPr lang="es-ES" sz="16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rogerpuigboada</a:t>
              </a:r>
              <a:r>
                <a:rPr lang="es-ES" sz="16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/</a:t>
              </a:r>
            </a:p>
          </p:txBody>
        </p:sp>
        <p:pic>
          <p:nvPicPr>
            <p:cNvPr id="50" name="Imagen 49">
              <a:extLst>
                <a:ext uri="{FF2B5EF4-FFF2-40B4-BE49-F238E27FC236}">
                  <a16:creationId xmlns:a16="http://schemas.microsoft.com/office/drawing/2014/main" id="{0ED35244-534C-C873-386D-4B785909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77" t="7284" r="8186" b="5769"/>
            <a:stretch/>
          </p:blipFill>
          <p:spPr>
            <a:xfrm>
              <a:off x="11057901" y="5894436"/>
              <a:ext cx="486732" cy="499365"/>
            </a:xfrm>
            <a:prstGeom prst="rect">
              <a:avLst/>
            </a:prstGeom>
          </p:spPr>
        </p:pic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77A3437F-258C-75DF-AB1B-F31C2131C80D}"/>
              </a:ext>
            </a:extLst>
          </p:cNvPr>
          <p:cNvGrpSpPr/>
          <p:nvPr/>
        </p:nvGrpSpPr>
        <p:grpSpPr>
          <a:xfrm>
            <a:off x="8855016" y="2173017"/>
            <a:ext cx="3285702" cy="981508"/>
            <a:chOff x="8855015" y="5438547"/>
            <a:chExt cx="3285702" cy="981508"/>
          </a:xfrm>
        </p:grpSpPr>
        <p:sp>
          <p:nvSpPr>
            <p:cNvPr id="55" name="Bocadillo: rectángulo con esquinas redondeadas 54">
              <a:extLst>
                <a:ext uri="{FF2B5EF4-FFF2-40B4-BE49-F238E27FC236}">
                  <a16:creationId xmlns:a16="http://schemas.microsoft.com/office/drawing/2014/main" id="{80DBBA18-CB40-A4D1-7DFD-A3EED8B8BD80}"/>
                </a:ext>
              </a:extLst>
            </p:cNvPr>
            <p:cNvSpPr/>
            <p:nvPr/>
          </p:nvSpPr>
          <p:spPr>
            <a:xfrm>
              <a:off x="8855015" y="5438547"/>
              <a:ext cx="3044138" cy="705572"/>
            </a:xfrm>
            <a:prstGeom prst="wedgeRoundRectCallout">
              <a:avLst>
                <a:gd name="adj1" fmla="val -68216"/>
                <a:gd name="adj2" fmla="val -323"/>
                <a:gd name="adj3" fmla="val 16667"/>
              </a:avLst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6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in/</a:t>
              </a:r>
              <a:r>
                <a:rPr lang="es-ES" sz="16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ismael-baena-mondejar</a:t>
              </a:r>
              <a:r>
                <a:rPr lang="es-ES" sz="16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/</a:t>
              </a:r>
            </a:p>
          </p:txBody>
        </p:sp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FA006348-47D6-1AD5-5F43-7A57994CE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77" t="7284" r="8186" b="5769"/>
            <a:stretch/>
          </p:blipFill>
          <p:spPr>
            <a:xfrm>
              <a:off x="11653985" y="5920690"/>
              <a:ext cx="486732" cy="4993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925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>
            <a:extLst>
              <a:ext uri="{FF2B5EF4-FFF2-40B4-BE49-F238E27FC236}">
                <a16:creationId xmlns:a16="http://schemas.microsoft.com/office/drawing/2014/main" id="{7E43950F-FE97-27FA-DF43-1F5DE6689506}"/>
              </a:ext>
            </a:extLst>
          </p:cNvPr>
          <p:cNvGrpSpPr/>
          <p:nvPr/>
        </p:nvGrpSpPr>
        <p:grpSpPr>
          <a:xfrm>
            <a:off x="12466100" y="40136"/>
            <a:ext cx="10342223" cy="1270012"/>
            <a:chOff x="1940975" y="44828"/>
            <a:chExt cx="10342223" cy="1270012"/>
          </a:xfrm>
        </p:grpSpPr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923D971F-40F2-468C-9A33-5E8144592380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Control de </a:t>
              </a:r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versiones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9" name="Triángulo isósceles 28">
              <a:extLst>
                <a:ext uri="{FF2B5EF4-FFF2-40B4-BE49-F238E27FC236}">
                  <a16:creationId xmlns:a16="http://schemas.microsoft.com/office/drawing/2014/main" id="{0347F86C-313F-9210-CAC1-A8A05C856FA6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E91B2D9-0083-FBA1-3598-3879DA432FB6}"/>
              </a:ext>
            </a:extLst>
          </p:cNvPr>
          <p:cNvGrpSpPr/>
          <p:nvPr/>
        </p:nvGrpSpPr>
        <p:grpSpPr>
          <a:xfrm>
            <a:off x="1960025" y="40136"/>
            <a:ext cx="10342223" cy="1270012"/>
            <a:chOff x="1940975" y="44828"/>
            <a:chExt cx="10342223" cy="1270012"/>
          </a:xfrm>
        </p:grpSpPr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885C2D9B-40B3-D703-B2F4-B80440BA9798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Metodología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" name="Triángulo isósceles 19">
              <a:extLst>
                <a:ext uri="{FF2B5EF4-FFF2-40B4-BE49-F238E27FC236}">
                  <a16:creationId xmlns:a16="http://schemas.microsoft.com/office/drawing/2014/main" id="{F2833722-528F-EBA2-E0F7-933ECE4B3BE6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2F330404-1984-280D-D8D7-CB3B341F47A7}"/>
              </a:ext>
            </a:extLst>
          </p:cNvPr>
          <p:cNvGrpSpPr/>
          <p:nvPr/>
        </p:nvGrpSpPr>
        <p:grpSpPr>
          <a:xfrm>
            <a:off x="114281" y="-85725"/>
            <a:ext cx="10764651" cy="6943725"/>
            <a:chOff x="114281" y="-85725"/>
            <a:chExt cx="10764651" cy="6943725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AC10AD72-85BB-19D2-67DF-C4A6948ADE69}"/>
                </a:ext>
              </a:extLst>
            </p:cNvPr>
            <p:cNvGrpSpPr/>
            <p:nvPr/>
          </p:nvGrpSpPr>
          <p:grpSpPr>
            <a:xfrm>
              <a:off x="114281" y="-85725"/>
              <a:ext cx="444945" cy="6943725"/>
              <a:chOff x="114281" y="-85725"/>
              <a:chExt cx="444945" cy="6943725"/>
            </a:xfrm>
          </p:grpSpPr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FB60D2EC-B24B-F732-4F55-593B31F7A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0B2CBE66-4D8A-2BCB-993F-A9E29111FD78}"/>
                  </a:ext>
                </a:extLst>
              </p:cNvPr>
              <p:cNvSpPr/>
              <p:nvPr/>
            </p:nvSpPr>
            <p:spPr>
              <a:xfrm>
                <a:off x="114281" y="165786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51D02085-C311-BE6E-C1E0-FE14F87E49E3}"/>
                  </a:ext>
                </a:extLst>
              </p:cNvPr>
              <p:cNvSpPr/>
              <p:nvPr/>
            </p:nvSpPr>
            <p:spPr>
              <a:xfrm>
                <a:off x="114281" y="2418999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48" name="Elipse 47">
                <a:extLst>
                  <a:ext uri="{FF2B5EF4-FFF2-40B4-BE49-F238E27FC236}">
                    <a16:creationId xmlns:a16="http://schemas.microsoft.com/office/drawing/2014/main" id="{0F561FCA-3628-6BF9-E222-A710139C0407}"/>
                  </a:ext>
                </a:extLst>
              </p:cNvPr>
              <p:cNvSpPr/>
              <p:nvPr/>
            </p:nvSpPr>
            <p:spPr>
              <a:xfrm>
                <a:off x="127226" y="552863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F89687BD-33DF-A88E-D6F1-CD0DF7E198BF}"/>
                </a:ext>
              </a:extLst>
            </p:cNvPr>
            <p:cNvSpPr/>
            <p:nvPr/>
          </p:nvSpPr>
          <p:spPr>
            <a:xfrm>
              <a:off x="1313068" y="1514643"/>
              <a:ext cx="645652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Metodologías</a:t>
              </a:r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</a:t>
              </a:r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ágiles</a:t>
              </a:r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(SCRUM)</a:t>
              </a:r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2C631F83-AD62-413E-81E3-93D846AEFD9E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453527" y="1912262"/>
              <a:ext cx="859541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6EA10DA4-EE5D-92F1-E652-0F31D9EF1C20}"/>
                </a:ext>
              </a:extLst>
            </p:cNvPr>
            <p:cNvSpPr/>
            <p:nvPr/>
          </p:nvSpPr>
          <p:spPr>
            <a:xfrm>
              <a:off x="8516470" y="2255725"/>
              <a:ext cx="2362462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Trello</a:t>
              </a:r>
            </a:p>
          </p:txBody>
        </p: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F1C9FC39-0829-AF3F-7D79-FDE352973F5F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557028" y="2653344"/>
              <a:ext cx="79594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Imagen 46">
              <a:extLst>
                <a:ext uri="{FF2B5EF4-FFF2-40B4-BE49-F238E27FC236}">
                  <a16:creationId xmlns:a16="http://schemas.microsoft.com/office/drawing/2014/main" id="{1BACD8EC-F939-C656-AF6B-BFC3D6F8F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397" b="26320"/>
            <a:stretch/>
          </p:blipFill>
          <p:spPr>
            <a:xfrm>
              <a:off x="1784953" y="3266035"/>
              <a:ext cx="7725624" cy="3379797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BF0457AF-1C37-49E3-6AED-878ADC1BD4E3}"/>
                </a:ext>
              </a:extLst>
            </p:cNvPr>
            <p:cNvCxnSpPr>
              <a:cxnSpLocks/>
            </p:cNvCxnSpPr>
            <p:nvPr/>
          </p:nvCxnSpPr>
          <p:spPr>
            <a:xfrm>
              <a:off x="557028" y="5744634"/>
              <a:ext cx="1227925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DCDEBA4E-897C-97AE-C293-51BF00695834}"/>
              </a:ext>
            </a:extLst>
          </p:cNvPr>
          <p:cNvGrpSpPr/>
          <p:nvPr/>
        </p:nvGrpSpPr>
        <p:grpSpPr>
          <a:xfrm>
            <a:off x="114281" y="6680394"/>
            <a:ext cx="11470137" cy="6943725"/>
            <a:chOff x="112196" y="-85725"/>
            <a:chExt cx="11470137" cy="6943725"/>
          </a:xfrm>
        </p:grpSpPr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2AA6B3B5-A443-7533-B63E-8230C083C9EC}"/>
                </a:ext>
              </a:extLst>
            </p:cNvPr>
            <p:cNvGrpSpPr/>
            <p:nvPr/>
          </p:nvGrpSpPr>
          <p:grpSpPr>
            <a:xfrm>
              <a:off x="112196" y="-85725"/>
              <a:ext cx="443443" cy="6943725"/>
              <a:chOff x="112196" y="-85725"/>
              <a:chExt cx="443443" cy="6943725"/>
            </a:xfrm>
          </p:grpSpPr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94A5E3FD-6397-6D00-DCBB-A2EC55074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id="{6B7283D4-9BA5-B495-57A0-77EAC7718E46}"/>
                  </a:ext>
                </a:extLst>
              </p:cNvPr>
              <p:cNvSpPr/>
              <p:nvPr/>
            </p:nvSpPr>
            <p:spPr>
              <a:xfrm>
                <a:off x="123639" y="1556372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15A76F2A-9D0D-58D4-A7BC-DBB015BC2FC0}"/>
                  </a:ext>
                </a:extLst>
              </p:cNvPr>
              <p:cNvSpPr/>
              <p:nvPr/>
            </p:nvSpPr>
            <p:spPr>
              <a:xfrm>
                <a:off x="112196" y="614588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E8B42857-B314-AF3B-34C1-3EF4FF35C06E}"/>
                </a:ext>
              </a:extLst>
            </p:cNvPr>
            <p:cNvSpPr/>
            <p:nvPr/>
          </p:nvSpPr>
          <p:spPr>
            <a:xfrm>
              <a:off x="1398966" y="1374753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Github</a:t>
              </a:r>
              <a:endParaRPr lang="en-GB" sz="32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8A51CDB1-04CB-BD4C-3A89-6A4ACB0EEF28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flipV="1">
              <a:off x="539424" y="1772372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FEDD0757-4746-19F1-B774-B63243A7C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640" t="7710" r="12749" b="27840"/>
            <a:stretch/>
          </p:blipFill>
          <p:spPr>
            <a:xfrm>
              <a:off x="2515573" y="2346773"/>
              <a:ext cx="9066760" cy="4354866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154499B6-8FBB-CC8D-7BE1-ED7F9F5C7C54}"/>
                </a:ext>
              </a:extLst>
            </p:cNvPr>
            <p:cNvCxnSpPr>
              <a:cxnSpLocks/>
            </p:cNvCxnSpPr>
            <p:nvPr/>
          </p:nvCxnSpPr>
          <p:spPr>
            <a:xfrm>
              <a:off x="497588" y="6377174"/>
              <a:ext cx="2017985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F2C22DA5-B9A3-BED9-5B3E-0BC95D64B66F}"/>
              </a:ext>
            </a:extLst>
          </p:cNvPr>
          <p:cNvGrpSpPr/>
          <p:nvPr/>
        </p:nvGrpSpPr>
        <p:grpSpPr>
          <a:xfrm>
            <a:off x="114281" y="-6861046"/>
            <a:ext cx="7994856" cy="6943725"/>
            <a:chOff x="114281" y="-85725"/>
            <a:chExt cx="7994856" cy="6943725"/>
          </a:xfrm>
        </p:grpSpPr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E54DF04A-7B3D-9375-970F-0D4F41E685C2}"/>
                </a:ext>
              </a:extLst>
            </p:cNvPr>
            <p:cNvGrpSpPr/>
            <p:nvPr/>
          </p:nvGrpSpPr>
          <p:grpSpPr>
            <a:xfrm>
              <a:off x="114281" y="-85725"/>
              <a:ext cx="7994856" cy="6943725"/>
              <a:chOff x="114281" y="-85725"/>
              <a:chExt cx="7994856" cy="6943725"/>
            </a:xfrm>
          </p:grpSpPr>
          <p:grpSp>
            <p:nvGrpSpPr>
              <p:cNvPr id="42" name="Grupo 41">
                <a:extLst>
                  <a:ext uri="{FF2B5EF4-FFF2-40B4-BE49-F238E27FC236}">
                    <a16:creationId xmlns:a16="http://schemas.microsoft.com/office/drawing/2014/main" id="{44F0F410-5FDB-1464-0D18-D53ED193A7AB}"/>
                  </a:ext>
                </a:extLst>
              </p:cNvPr>
              <p:cNvGrpSpPr/>
              <p:nvPr/>
            </p:nvGrpSpPr>
            <p:grpSpPr>
              <a:xfrm>
                <a:off x="114281" y="-85725"/>
                <a:ext cx="432000" cy="6943725"/>
                <a:chOff x="114281" y="-85725"/>
                <a:chExt cx="432000" cy="6943725"/>
              </a:xfrm>
            </p:grpSpPr>
            <p:cxnSp>
              <p:nvCxnSpPr>
                <p:cNvPr id="46" name="Conector recto 45">
                  <a:extLst>
                    <a:ext uri="{FF2B5EF4-FFF2-40B4-BE49-F238E27FC236}">
                      <a16:creationId xmlns:a16="http://schemas.microsoft.com/office/drawing/2014/main" id="{10A559C5-1384-1895-5E53-3A5EFDD521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5531" y="-85725"/>
                  <a:ext cx="0" cy="6943725"/>
                </a:xfrm>
                <a:prstGeom prst="line">
                  <a:avLst/>
                </a:prstGeom>
                <a:ln w="203200">
                  <a:solidFill>
                    <a:srgbClr val="505050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Elipse 49">
                  <a:extLst>
                    <a:ext uri="{FF2B5EF4-FFF2-40B4-BE49-F238E27FC236}">
                      <a16:creationId xmlns:a16="http://schemas.microsoft.com/office/drawing/2014/main" id="{0BC6F58B-6B35-3ED0-F384-C3BBAB4717B7}"/>
                    </a:ext>
                  </a:extLst>
                </p:cNvPr>
                <p:cNvSpPr/>
                <p:nvPr/>
              </p:nvSpPr>
              <p:spPr>
                <a:xfrm>
                  <a:off x="114281" y="2418999"/>
                  <a:ext cx="432000" cy="432000"/>
                </a:xfrm>
                <a:prstGeom prst="ellipse">
                  <a:avLst/>
                </a:prstGeom>
                <a:solidFill>
                  <a:srgbClr val="505050"/>
                </a:solidFill>
                <a:ln w="19050" cap="rnd">
                  <a:solidFill>
                    <a:schemeClr val="tx1">
                      <a:lumMod val="85000"/>
                      <a:lumOff val="15000"/>
                      <a:alpha val="67000"/>
                    </a:schemeClr>
                  </a:solidFill>
                  <a:round/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216000"/>
                            <a:gd name="connsiteY0" fmla="*/ 108000 h 216000"/>
                            <a:gd name="connsiteX1" fmla="*/ 108000 w 216000"/>
                            <a:gd name="connsiteY1" fmla="*/ 0 h 216000"/>
                            <a:gd name="connsiteX2" fmla="*/ 216000 w 216000"/>
                            <a:gd name="connsiteY2" fmla="*/ 108000 h 216000"/>
                            <a:gd name="connsiteX3" fmla="*/ 108000 w 216000"/>
                            <a:gd name="connsiteY3" fmla="*/ 216000 h 216000"/>
                            <a:gd name="connsiteX4" fmla="*/ 0 w 216000"/>
                            <a:gd name="connsiteY4" fmla="*/ 108000 h 2160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16000" h="216000" fill="none" extrusionOk="0">
                              <a:moveTo>
                                <a:pt x="0" y="108000"/>
                              </a:moveTo>
                              <a:cubicBezTo>
                                <a:pt x="8990" y="49419"/>
                                <a:pt x="52886" y="-9330"/>
                                <a:pt x="108000" y="0"/>
                              </a:cubicBezTo>
                              <a:cubicBezTo>
                                <a:pt x="166154" y="-229"/>
                                <a:pt x="212020" y="52100"/>
                                <a:pt x="216000" y="108000"/>
                              </a:cubicBezTo>
                              <a:cubicBezTo>
                                <a:pt x="215754" y="165306"/>
                                <a:pt x="164775" y="219991"/>
                                <a:pt x="108000" y="216000"/>
                              </a:cubicBezTo>
                              <a:cubicBezTo>
                                <a:pt x="63894" y="224700"/>
                                <a:pt x="1391" y="167981"/>
                                <a:pt x="0" y="108000"/>
                              </a:cubicBezTo>
                              <a:close/>
                            </a:path>
                            <a:path w="216000" h="216000" stroke="0" extrusionOk="0">
                              <a:moveTo>
                                <a:pt x="0" y="108000"/>
                              </a:moveTo>
                              <a:cubicBezTo>
                                <a:pt x="-10875" y="41645"/>
                                <a:pt x="42443" y="2218"/>
                                <a:pt x="108000" y="0"/>
                              </a:cubicBezTo>
                              <a:cubicBezTo>
                                <a:pt x="173989" y="1335"/>
                                <a:pt x="208913" y="48578"/>
                                <a:pt x="216000" y="108000"/>
                              </a:cubicBezTo>
                              <a:cubicBezTo>
                                <a:pt x="205400" y="177999"/>
                                <a:pt x="167085" y="219106"/>
                                <a:pt x="108000" y="216000"/>
                              </a:cubicBezTo>
                              <a:cubicBezTo>
                                <a:pt x="41979" y="212513"/>
                                <a:pt x="2032" y="168618"/>
                                <a:pt x="0" y="10800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  <a:effectLst>
                  <a:outerShdw blurRad="50800" dist="38100" dir="2700000" algn="tl" rotWithShape="0">
                    <a:prstClr val="black">
                      <a:alpha val="6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41"/>
                </a:p>
              </p:txBody>
            </p:sp>
          </p:grpSp>
          <p:pic>
            <p:nvPicPr>
              <p:cNvPr id="44" name="Imagen 43" descr="Un grupo de hombres sonriendo y posando para fotografía&#10;&#10;Descripción generada automáticamente">
                <a:extLst>
                  <a:ext uri="{FF2B5EF4-FFF2-40B4-BE49-F238E27FC236}">
                    <a16:creationId xmlns:a16="http://schemas.microsoft.com/office/drawing/2014/main" id="{5951C709-9C90-2FD2-315A-464417B2B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5425" y="1713427"/>
                <a:ext cx="6593712" cy="4932405"/>
              </a:xfrm>
              <a:prstGeom prst="rect">
                <a:avLst/>
              </a:prstGeom>
              <a:ln w="79375">
                <a:solidFill>
                  <a:srgbClr val="505050"/>
                </a:solidFill>
              </a:ln>
            </p:spPr>
          </p:pic>
          <p:pic>
            <p:nvPicPr>
              <p:cNvPr id="45" name="Imagen 44">
                <a:extLst>
                  <a:ext uri="{FF2B5EF4-FFF2-40B4-BE49-F238E27FC236}">
                    <a16:creationId xmlns:a16="http://schemas.microsoft.com/office/drawing/2014/main" id="{44688FD2-28B4-EE03-D8B0-0E66C9BF78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EDEBEE"/>
                  </a:clrFrom>
                  <a:clrTo>
                    <a:srgbClr val="EDEBEE">
                      <a:alpha val="0"/>
                    </a:srgbClr>
                  </a:clrTo>
                </a:clrChange>
              </a:blip>
              <a:srcRect l="15691" t="397" r="9768" b="8620"/>
              <a:stretch/>
            </p:blipFill>
            <p:spPr>
              <a:xfrm flipH="1">
                <a:off x="2290110" y="3863768"/>
                <a:ext cx="1041569" cy="1664866"/>
              </a:xfrm>
              <a:prstGeom prst="ellipse">
                <a:avLst/>
              </a:prstGeom>
            </p:spPr>
          </p:pic>
        </p:grp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05B16C3F-FC64-F5CC-57F6-BBFA8B56B2E1}"/>
                </a:ext>
              </a:extLst>
            </p:cNvPr>
            <p:cNvCxnSpPr>
              <a:cxnSpLocks/>
            </p:cNvCxnSpPr>
            <p:nvPr/>
          </p:nvCxnSpPr>
          <p:spPr>
            <a:xfrm>
              <a:off x="546281" y="2638898"/>
              <a:ext cx="89459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2114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o 68">
            <a:extLst>
              <a:ext uri="{FF2B5EF4-FFF2-40B4-BE49-F238E27FC236}">
                <a16:creationId xmlns:a16="http://schemas.microsoft.com/office/drawing/2014/main" id="{D6B0FCF8-D6F5-F80C-1EA5-468650A2555E}"/>
              </a:ext>
            </a:extLst>
          </p:cNvPr>
          <p:cNvGrpSpPr/>
          <p:nvPr/>
        </p:nvGrpSpPr>
        <p:grpSpPr>
          <a:xfrm>
            <a:off x="12408950" y="40136"/>
            <a:ext cx="10342223" cy="1270012"/>
            <a:chOff x="1940975" y="44828"/>
            <a:chExt cx="10342223" cy="1270012"/>
          </a:xfrm>
        </p:grpSpPr>
        <p:sp>
          <p:nvSpPr>
            <p:cNvPr id="70" name="Rectángulo: esquinas redondeadas 69">
              <a:extLst>
                <a:ext uri="{FF2B5EF4-FFF2-40B4-BE49-F238E27FC236}">
                  <a16:creationId xmlns:a16="http://schemas.microsoft.com/office/drawing/2014/main" id="{F92EFFB4-2483-D7F5-2E33-C3DC3AAF0BD0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Tecnologías</a:t>
              </a:r>
              <a:r>
                <a:rPr lang="en-GB" sz="5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 </a:t>
              </a:r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usadas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1" name="Triángulo isósceles 70">
              <a:extLst>
                <a:ext uri="{FF2B5EF4-FFF2-40B4-BE49-F238E27FC236}">
                  <a16:creationId xmlns:a16="http://schemas.microsoft.com/office/drawing/2014/main" id="{AED9EC09-FDFB-00F7-14A9-661B8944ECCF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E91B2D9-0083-FBA1-3598-3879DA432FB6}"/>
              </a:ext>
            </a:extLst>
          </p:cNvPr>
          <p:cNvGrpSpPr/>
          <p:nvPr/>
        </p:nvGrpSpPr>
        <p:grpSpPr>
          <a:xfrm>
            <a:off x="1960025" y="40136"/>
            <a:ext cx="10342223" cy="1270012"/>
            <a:chOff x="1940975" y="44828"/>
            <a:chExt cx="10342223" cy="1270012"/>
          </a:xfrm>
        </p:grpSpPr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885C2D9B-40B3-D703-B2F4-B80440BA9798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Control de </a:t>
              </a:r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versiones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" name="Triángulo isósceles 19">
              <a:extLst>
                <a:ext uri="{FF2B5EF4-FFF2-40B4-BE49-F238E27FC236}">
                  <a16:creationId xmlns:a16="http://schemas.microsoft.com/office/drawing/2014/main" id="{F2833722-528F-EBA2-E0F7-933ECE4B3BE6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8F4B8C05-C68B-8EBF-6AA4-F03F4FDC0463}"/>
              </a:ext>
            </a:extLst>
          </p:cNvPr>
          <p:cNvGrpSpPr/>
          <p:nvPr/>
        </p:nvGrpSpPr>
        <p:grpSpPr>
          <a:xfrm>
            <a:off x="112196" y="-85725"/>
            <a:ext cx="11470137" cy="6943725"/>
            <a:chOff x="112196" y="-85725"/>
            <a:chExt cx="11470137" cy="6943725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AC10AD72-85BB-19D2-67DF-C4A6948ADE69}"/>
                </a:ext>
              </a:extLst>
            </p:cNvPr>
            <p:cNvGrpSpPr/>
            <p:nvPr/>
          </p:nvGrpSpPr>
          <p:grpSpPr>
            <a:xfrm>
              <a:off x="112196" y="-85725"/>
              <a:ext cx="443443" cy="6943725"/>
              <a:chOff x="112196" y="-85725"/>
              <a:chExt cx="443443" cy="6943725"/>
            </a:xfrm>
          </p:grpSpPr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FB60D2EC-B24B-F732-4F55-593B31F7A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0B2CBE66-4D8A-2BCB-993F-A9E29111FD78}"/>
                  </a:ext>
                </a:extLst>
              </p:cNvPr>
              <p:cNvSpPr/>
              <p:nvPr/>
            </p:nvSpPr>
            <p:spPr>
              <a:xfrm>
                <a:off x="123639" y="1556372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51D02085-C311-BE6E-C1E0-FE14F87E49E3}"/>
                  </a:ext>
                </a:extLst>
              </p:cNvPr>
              <p:cNvSpPr/>
              <p:nvPr/>
            </p:nvSpPr>
            <p:spPr>
              <a:xfrm>
                <a:off x="112196" y="614588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F89687BD-33DF-A88E-D6F1-CD0DF7E198BF}"/>
                </a:ext>
              </a:extLst>
            </p:cNvPr>
            <p:cNvSpPr/>
            <p:nvPr/>
          </p:nvSpPr>
          <p:spPr>
            <a:xfrm>
              <a:off x="1398966" y="1374753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Github</a:t>
              </a:r>
              <a:endParaRPr lang="en-GB" sz="32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2C631F83-AD62-413E-81E3-93D846AEFD9E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 flipV="1">
              <a:off x="539424" y="1772372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B4A96FAF-E67B-5D94-20D8-53AFEC17D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640" t="7710" r="12749" b="27840"/>
            <a:stretch/>
          </p:blipFill>
          <p:spPr>
            <a:xfrm>
              <a:off x="2515573" y="2346773"/>
              <a:ext cx="9066760" cy="4354866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1BE19618-F5CB-DB78-6A81-41140393A5DD}"/>
                </a:ext>
              </a:extLst>
            </p:cNvPr>
            <p:cNvCxnSpPr>
              <a:cxnSpLocks/>
            </p:cNvCxnSpPr>
            <p:nvPr/>
          </p:nvCxnSpPr>
          <p:spPr>
            <a:xfrm>
              <a:off x="497588" y="6377174"/>
              <a:ext cx="2017985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92A7E63B-0CFD-97A6-28A9-EA209A3227F6}"/>
              </a:ext>
            </a:extLst>
          </p:cNvPr>
          <p:cNvGrpSpPr/>
          <p:nvPr/>
        </p:nvGrpSpPr>
        <p:grpSpPr>
          <a:xfrm>
            <a:off x="123639" y="-6906697"/>
            <a:ext cx="10764651" cy="6943725"/>
            <a:chOff x="114281" y="-85725"/>
            <a:chExt cx="10764651" cy="694372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4D59192D-61F6-9D3B-9589-DE142009C392}"/>
                </a:ext>
              </a:extLst>
            </p:cNvPr>
            <p:cNvGrpSpPr/>
            <p:nvPr/>
          </p:nvGrpSpPr>
          <p:grpSpPr>
            <a:xfrm>
              <a:off x="114281" y="-85725"/>
              <a:ext cx="444945" cy="6943725"/>
              <a:chOff x="114281" y="-85725"/>
              <a:chExt cx="444945" cy="6943725"/>
            </a:xfrm>
          </p:grpSpPr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E69CDA80-C2C9-BE9E-8DD4-540060470F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9259B713-BF27-E821-9D31-68CC2C49C8F2}"/>
                  </a:ext>
                </a:extLst>
              </p:cNvPr>
              <p:cNvSpPr/>
              <p:nvPr/>
            </p:nvSpPr>
            <p:spPr>
              <a:xfrm>
                <a:off x="114281" y="165786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71198FAC-E1E5-3D64-F686-0B1955375BDE}"/>
                  </a:ext>
                </a:extLst>
              </p:cNvPr>
              <p:cNvSpPr/>
              <p:nvPr/>
            </p:nvSpPr>
            <p:spPr>
              <a:xfrm>
                <a:off x="114281" y="2418999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id="{39BDCB2D-41E6-9E26-032D-FF08EE0C9463}"/>
                  </a:ext>
                </a:extLst>
              </p:cNvPr>
              <p:cNvSpPr/>
              <p:nvPr/>
            </p:nvSpPr>
            <p:spPr>
              <a:xfrm>
                <a:off x="127226" y="552863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743DEEF2-528E-AB71-7F4E-59189C3F5446}"/>
                </a:ext>
              </a:extLst>
            </p:cNvPr>
            <p:cNvSpPr/>
            <p:nvPr/>
          </p:nvSpPr>
          <p:spPr>
            <a:xfrm>
              <a:off x="1313068" y="1514643"/>
              <a:ext cx="645652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Metodologías</a:t>
              </a:r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</a:t>
              </a:r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ágiles</a:t>
              </a:r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(SCRUM)</a:t>
              </a: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2EE4C1C9-7B1E-44B3-D9A1-69CF33DC583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453527" y="1912262"/>
              <a:ext cx="859541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8F76FCBE-35CF-C8BF-2F0F-5079DC924038}"/>
                </a:ext>
              </a:extLst>
            </p:cNvPr>
            <p:cNvSpPr/>
            <p:nvPr/>
          </p:nvSpPr>
          <p:spPr>
            <a:xfrm>
              <a:off x="8516470" y="2255725"/>
              <a:ext cx="2362462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Trello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2A855B04-D5DE-F587-43FD-C04FAE27EB64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557028" y="2653344"/>
              <a:ext cx="79594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097A9E82-A731-FA3B-539B-D90221437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397" b="26320"/>
            <a:stretch/>
          </p:blipFill>
          <p:spPr>
            <a:xfrm>
              <a:off x="1784953" y="3266035"/>
              <a:ext cx="7725624" cy="3379797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62952D06-63EB-D4C3-0A3A-49629A82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57028" y="5744634"/>
              <a:ext cx="1227925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DC5453CB-7684-BD43-D9A5-19A9E8F20CDF}"/>
              </a:ext>
            </a:extLst>
          </p:cNvPr>
          <p:cNvGrpSpPr/>
          <p:nvPr/>
        </p:nvGrpSpPr>
        <p:grpSpPr>
          <a:xfrm>
            <a:off x="112196" y="6715859"/>
            <a:ext cx="11395776" cy="6943725"/>
            <a:chOff x="115371" y="-85725"/>
            <a:chExt cx="11395776" cy="6943725"/>
          </a:xfrm>
        </p:grpSpPr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AB992B79-63F5-CE56-6F41-B05C68C6C8CC}"/>
                </a:ext>
              </a:extLst>
            </p:cNvPr>
            <p:cNvCxnSpPr>
              <a:cxnSpLocks/>
            </p:cNvCxnSpPr>
            <p:nvPr/>
          </p:nvCxnSpPr>
          <p:spPr>
            <a:xfrm>
              <a:off x="345531" y="-85725"/>
              <a:ext cx="0" cy="6943725"/>
            </a:xfrm>
            <a:prstGeom prst="line">
              <a:avLst/>
            </a:prstGeom>
            <a:ln w="203200">
              <a:solidFill>
                <a:srgbClr val="50505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Imagen 53">
              <a:extLst>
                <a:ext uri="{FF2B5EF4-FFF2-40B4-BE49-F238E27FC236}">
                  <a16:creationId xmlns:a16="http://schemas.microsoft.com/office/drawing/2014/main" id="{7D39E7C6-B136-3BF5-2619-2098E67AA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837" y="2765267"/>
              <a:ext cx="1827306" cy="1827306"/>
            </a:xfrm>
            <a:prstGeom prst="rect">
              <a:avLst/>
            </a:prstGeom>
          </p:spPr>
        </p:pic>
        <p:pic>
          <p:nvPicPr>
            <p:cNvPr id="55" name="Imagen 54">
              <a:extLst>
                <a:ext uri="{FF2B5EF4-FFF2-40B4-BE49-F238E27FC236}">
                  <a16:creationId xmlns:a16="http://schemas.microsoft.com/office/drawing/2014/main" id="{DE7C4FBB-BD80-5E82-C34A-996ACBBA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22562" y="4934918"/>
              <a:ext cx="1827306" cy="1370480"/>
            </a:xfrm>
            <a:prstGeom prst="rect">
              <a:avLst/>
            </a:prstGeom>
          </p:spPr>
        </p:pic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3FE90C9F-10F2-462A-32A3-52B268A2F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6970" y="2893594"/>
              <a:ext cx="3018491" cy="1698979"/>
            </a:xfrm>
            <a:prstGeom prst="rect">
              <a:avLst/>
            </a:prstGeom>
          </p:spPr>
        </p:pic>
        <p:pic>
          <p:nvPicPr>
            <p:cNvPr id="57" name="Imagen 56">
              <a:extLst>
                <a:ext uri="{FF2B5EF4-FFF2-40B4-BE49-F238E27FC236}">
                  <a16:creationId xmlns:a16="http://schemas.microsoft.com/office/drawing/2014/main" id="{83D1D259-87F7-E2FC-EB27-23554D832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48017" y="3921179"/>
              <a:ext cx="1509059" cy="1509059"/>
            </a:xfrm>
            <a:prstGeom prst="rect">
              <a:avLst/>
            </a:prstGeom>
          </p:spPr>
        </p:pic>
        <p:pic>
          <p:nvPicPr>
            <p:cNvPr id="58" name="Imagen 57">
              <a:extLst>
                <a:ext uri="{FF2B5EF4-FFF2-40B4-BE49-F238E27FC236}">
                  <a16:creationId xmlns:a16="http://schemas.microsoft.com/office/drawing/2014/main" id="{19DF8CC6-965D-A649-524A-05B39DFDB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08260" y="4012976"/>
              <a:ext cx="1134252" cy="2074737"/>
            </a:xfrm>
            <a:prstGeom prst="rect">
              <a:avLst/>
            </a:prstGeom>
          </p:spPr>
        </p:pic>
        <p:pic>
          <p:nvPicPr>
            <p:cNvPr id="59" name="Imagen 58">
              <a:extLst>
                <a:ext uri="{FF2B5EF4-FFF2-40B4-BE49-F238E27FC236}">
                  <a16:creationId xmlns:a16="http://schemas.microsoft.com/office/drawing/2014/main" id="{E9485D7F-C439-BAA9-7B3D-1E5A41E57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06260" y="4355954"/>
              <a:ext cx="1827306" cy="1827306"/>
            </a:xfrm>
            <a:prstGeom prst="rect">
              <a:avLst/>
            </a:prstGeom>
          </p:spPr>
        </p:pic>
        <p:pic>
          <p:nvPicPr>
            <p:cNvPr id="60" name="Imagen 59">
              <a:extLst>
                <a:ext uri="{FF2B5EF4-FFF2-40B4-BE49-F238E27FC236}">
                  <a16:creationId xmlns:a16="http://schemas.microsoft.com/office/drawing/2014/main" id="{E4486F27-B1AB-63D5-4289-54321D7BF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991" t="15314" r="25574" b="16973"/>
            <a:stretch/>
          </p:blipFill>
          <p:spPr>
            <a:xfrm>
              <a:off x="9395444" y="1954604"/>
              <a:ext cx="1573852" cy="1437187"/>
            </a:xfrm>
            <a:prstGeom prst="rect">
              <a:avLst/>
            </a:prstGeom>
          </p:spPr>
        </p:pic>
        <p:pic>
          <p:nvPicPr>
            <p:cNvPr id="61" name="Imagen 60">
              <a:extLst>
                <a:ext uri="{FF2B5EF4-FFF2-40B4-BE49-F238E27FC236}">
                  <a16:creationId xmlns:a16="http://schemas.microsoft.com/office/drawing/2014/main" id="{D78FBBCC-CFD6-5E24-1872-561A81B93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94009" y="4463059"/>
              <a:ext cx="1322792" cy="1240117"/>
            </a:xfrm>
            <a:prstGeom prst="rect">
              <a:avLst/>
            </a:prstGeom>
          </p:spPr>
        </p:pic>
        <p:pic>
          <p:nvPicPr>
            <p:cNvPr id="62" name="Imagen 61">
              <a:extLst>
                <a:ext uri="{FF2B5EF4-FFF2-40B4-BE49-F238E27FC236}">
                  <a16:creationId xmlns:a16="http://schemas.microsoft.com/office/drawing/2014/main" id="{A8627911-2A20-491D-B550-E3317E858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24806" y="3312934"/>
              <a:ext cx="1698471" cy="1698471"/>
            </a:xfrm>
            <a:prstGeom prst="rect">
              <a:avLst/>
            </a:prstGeom>
          </p:spPr>
        </p:pic>
        <p:pic>
          <p:nvPicPr>
            <p:cNvPr id="63" name="Imagen 62">
              <a:extLst>
                <a:ext uri="{FF2B5EF4-FFF2-40B4-BE49-F238E27FC236}">
                  <a16:creationId xmlns:a16="http://schemas.microsoft.com/office/drawing/2014/main" id="{EB26CE7B-D32E-5BFC-874E-FD9C25D88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65124" y="1822326"/>
              <a:ext cx="1422032" cy="1278029"/>
            </a:xfrm>
            <a:prstGeom prst="rect">
              <a:avLst/>
            </a:prstGeom>
          </p:spPr>
        </p:pic>
        <p:pic>
          <p:nvPicPr>
            <p:cNvPr id="64" name="Imagen 63">
              <a:extLst>
                <a:ext uri="{FF2B5EF4-FFF2-40B4-BE49-F238E27FC236}">
                  <a16:creationId xmlns:a16="http://schemas.microsoft.com/office/drawing/2014/main" id="{8D7607E4-7E1A-41D5-3F51-74230C444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85572" y="1901198"/>
              <a:ext cx="1543998" cy="1543998"/>
            </a:xfrm>
            <a:prstGeom prst="rect">
              <a:avLst/>
            </a:prstGeom>
          </p:spPr>
        </p:pic>
        <p:sp>
          <p:nvSpPr>
            <p:cNvPr id="65" name="Abrir corchete 64">
              <a:extLst>
                <a:ext uri="{FF2B5EF4-FFF2-40B4-BE49-F238E27FC236}">
                  <a16:creationId xmlns:a16="http://schemas.microsoft.com/office/drawing/2014/main" id="{381C7632-9817-8E10-4014-2C0BE6873972}"/>
                </a:ext>
              </a:extLst>
            </p:cNvPr>
            <p:cNvSpPr/>
            <p:nvPr/>
          </p:nvSpPr>
          <p:spPr>
            <a:xfrm>
              <a:off x="1896525" y="1606550"/>
              <a:ext cx="1379433" cy="4978043"/>
            </a:xfrm>
            <a:prstGeom prst="leftBracket">
              <a:avLst>
                <a:gd name="adj" fmla="val 83343"/>
              </a:avLst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7815EC9E-054B-5439-6CA0-80E75D16A773}"/>
                </a:ext>
              </a:extLst>
            </p:cNvPr>
            <p:cNvCxnSpPr>
              <a:cxnSpLocks/>
            </p:cNvCxnSpPr>
            <p:nvPr/>
          </p:nvCxnSpPr>
          <p:spPr>
            <a:xfrm>
              <a:off x="343279" y="3858056"/>
              <a:ext cx="1584187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Abrir corchete 66">
              <a:extLst>
                <a:ext uri="{FF2B5EF4-FFF2-40B4-BE49-F238E27FC236}">
                  <a16:creationId xmlns:a16="http://schemas.microsoft.com/office/drawing/2014/main" id="{2863CAA2-25FA-BAED-AF13-0E1B636E080F}"/>
                </a:ext>
              </a:extLst>
            </p:cNvPr>
            <p:cNvSpPr/>
            <p:nvPr/>
          </p:nvSpPr>
          <p:spPr>
            <a:xfrm flipH="1">
              <a:off x="10131714" y="1606550"/>
              <a:ext cx="1379433" cy="4978043"/>
            </a:xfrm>
            <a:prstGeom prst="leftBracket">
              <a:avLst>
                <a:gd name="adj" fmla="val 83343"/>
              </a:avLst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55DF0D2C-C57F-0947-2E48-2D1A969E5AA1}"/>
                </a:ext>
              </a:extLst>
            </p:cNvPr>
            <p:cNvSpPr/>
            <p:nvPr/>
          </p:nvSpPr>
          <p:spPr>
            <a:xfrm>
              <a:off x="115371" y="3642056"/>
              <a:ext cx="432000" cy="432000"/>
            </a:xfrm>
            <a:prstGeom prst="ellipse">
              <a:avLst/>
            </a:prstGeom>
            <a:solidFill>
              <a:srgbClr val="505050"/>
            </a:solidFill>
            <a:ln w="19050" cap="rnd">
              <a:solidFill>
                <a:schemeClr val="tx1">
                  <a:lumMod val="85000"/>
                  <a:lumOff val="15000"/>
                  <a:alpha val="67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16000"/>
                        <a:gd name="connsiteY0" fmla="*/ 108000 h 216000"/>
                        <a:gd name="connsiteX1" fmla="*/ 108000 w 216000"/>
                        <a:gd name="connsiteY1" fmla="*/ 0 h 216000"/>
                        <a:gd name="connsiteX2" fmla="*/ 216000 w 216000"/>
                        <a:gd name="connsiteY2" fmla="*/ 108000 h 216000"/>
                        <a:gd name="connsiteX3" fmla="*/ 108000 w 216000"/>
                        <a:gd name="connsiteY3" fmla="*/ 216000 h 216000"/>
                        <a:gd name="connsiteX4" fmla="*/ 0 w 216000"/>
                        <a:gd name="connsiteY4" fmla="*/ 108000 h 21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6000" h="216000" fill="none" extrusionOk="0">
                          <a:moveTo>
                            <a:pt x="0" y="108000"/>
                          </a:moveTo>
                          <a:cubicBezTo>
                            <a:pt x="8990" y="49419"/>
                            <a:pt x="52886" y="-9330"/>
                            <a:pt x="108000" y="0"/>
                          </a:cubicBezTo>
                          <a:cubicBezTo>
                            <a:pt x="166154" y="-229"/>
                            <a:pt x="212020" y="52100"/>
                            <a:pt x="216000" y="108000"/>
                          </a:cubicBezTo>
                          <a:cubicBezTo>
                            <a:pt x="215754" y="165306"/>
                            <a:pt x="164775" y="219991"/>
                            <a:pt x="108000" y="216000"/>
                          </a:cubicBezTo>
                          <a:cubicBezTo>
                            <a:pt x="63894" y="224700"/>
                            <a:pt x="1391" y="167981"/>
                            <a:pt x="0" y="108000"/>
                          </a:cubicBezTo>
                          <a:close/>
                        </a:path>
                        <a:path w="216000" h="216000" stroke="0" extrusionOk="0">
                          <a:moveTo>
                            <a:pt x="0" y="108000"/>
                          </a:moveTo>
                          <a:cubicBezTo>
                            <a:pt x="-10875" y="41645"/>
                            <a:pt x="42443" y="2218"/>
                            <a:pt x="108000" y="0"/>
                          </a:cubicBezTo>
                          <a:cubicBezTo>
                            <a:pt x="173989" y="1335"/>
                            <a:pt x="208913" y="48578"/>
                            <a:pt x="216000" y="108000"/>
                          </a:cubicBezTo>
                          <a:cubicBezTo>
                            <a:pt x="205400" y="177999"/>
                            <a:pt x="167085" y="219106"/>
                            <a:pt x="108000" y="216000"/>
                          </a:cubicBezTo>
                          <a:cubicBezTo>
                            <a:pt x="41979" y="212513"/>
                            <a:pt x="2032" y="168618"/>
                            <a:pt x="0" y="1080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</p:grpSp>
    </p:spTree>
    <p:extLst>
      <p:ext uri="{BB962C8B-B14F-4D97-AF65-F5344CB8AC3E}">
        <p14:creationId xmlns:p14="http://schemas.microsoft.com/office/powerpoint/2010/main" val="2194684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upo 48">
            <a:extLst>
              <a:ext uri="{FF2B5EF4-FFF2-40B4-BE49-F238E27FC236}">
                <a16:creationId xmlns:a16="http://schemas.microsoft.com/office/drawing/2014/main" id="{A1A82EFB-D020-EEC4-8FF1-DD9B351199A6}"/>
              </a:ext>
            </a:extLst>
          </p:cNvPr>
          <p:cNvGrpSpPr/>
          <p:nvPr/>
        </p:nvGrpSpPr>
        <p:grpSpPr>
          <a:xfrm>
            <a:off x="12447050" y="40136"/>
            <a:ext cx="10342223" cy="1270012"/>
            <a:chOff x="1940975" y="44828"/>
            <a:chExt cx="10342223" cy="1270012"/>
          </a:xfrm>
        </p:grpSpPr>
        <p:sp>
          <p:nvSpPr>
            <p:cNvPr id="50" name="Rectángulo: esquinas redondeadas 49">
              <a:extLst>
                <a:ext uri="{FF2B5EF4-FFF2-40B4-BE49-F238E27FC236}">
                  <a16:creationId xmlns:a16="http://schemas.microsoft.com/office/drawing/2014/main" id="{75525F46-E6B4-D86A-54C2-3A68BC362823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Tecnologías</a:t>
              </a:r>
              <a:r>
                <a:rPr lang="en-GB" sz="5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 </a:t>
              </a:r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destacadas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1" name="Triángulo isósceles 50">
              <a:extLst>
                <a:ext uri="{FF2B5EF4-FFF2-40B4-BE49-F238E27FC236}">
                  <a16:creationId xmlns:a16="http://schemas.microsoft.com/office/drawing/2014/main" id="{5D1FDF8A-4CFF-280A-0DEB-8F2B97A9E5C4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E91B2D9-0083-FBA1-3598-3879DA432FB6}"/>
              </a:ext>
            </a:extLst>
          </p:cNvPr>
          <p:cNvGrpSpPr/>
          <p:nvPr/>
        </p:nvGrpSpPr>
        <p:grpSpPr>
          <a:xfrm>
            <a:off x="1960025" y="40136"/>
            <a:ext cx="10342223" cy="1270012"/>
            <a:chOff x="1940975" y="44828"/>
            <a:chExt cx="10342223" cy="1270012"/>
          </a:xfrm>
        </p:grpSpPr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885C2D9B-40B3-D703-B2F4-B80440BA9798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Tecnologías</a:t>
              </a:r>
              <a:r>
                <a:rPr lang="en-GB" sz="5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 </a:t>
              </a:r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usadas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" name="Triángulo isósceles 19">
              <a:extLst>
                <a:ext uri="{FF2B5EF4-FFF2-40B4-BE49-F238E27FC236}">
                  <a16:creationId xmlns:a16="http://schemas.microsoft.com/office/drawing/2014/main" id="{F2833722-528F-EBA2-E0F7-933ECE4B3BE6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31B79365-B70D-7CF6-0725-19ED6270F73F}"/>
              </a:ext>
            </a:extLst>
          </p:cNvPr>
          <p:cNvGrpSpPr/>
          <p:nvPr/>
        </p:nvGrpSpPr>
        <p:grpSpPr>
          <a:xfrm>
            <a:off x="115371" y="-85725"/>
            <a:ext cx="11395776" cy="6943725"/>
            <a:chOff x="115371" y="-85725"/>
            <a:chExt cx="11395776" cy="6943725"/>
          </a:xfrm>
        </p:grpSpPr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FB60D2EC-B24B-F732-4F55-593B31F7AEE1}"/>
                </a:ext>
              </a:extLst>
            </p:cNvPr>
            <p:cNvCxnSpPr>
              <a:cxnSpLocks/>
            </p:cNvCxnSpPr>
            <p:nvPr/>
          </p:nvCxnSpPr>
          <p:spPr>
            <a:xfrm>
              <a:off x="345531" y="-85725"/>
              <a:ext cx="0" cy="6943725"/>
            </a:xfrm>
            <a:prstGeom prst="line">
              <a:avLst/>
            </a:prstGeom>
            <a:ln w="203200">
              <a:solidFill>
                <a:srgbClr val="50505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DD6F35CB-F197-0B99-CD8A-5CCCDBEAF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1837" y="2765267"/>
              <a:ext cx="1827306" cy="1827306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8C772E1E-0317-F38C-3126-9DB63B6D9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22562" y="4934918"/>
              <a:ext cx="1827306" cy="137048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AF5C90E2-8A1E-1E18-2481-2109751FC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6970" y="2893594"/>
              <a:ext cx="3018491" cy="1698979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6E535865-D897-5ED1-EA46-F8614B35B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48017" y="3921179"/>
              <a:ext cx="1509059" cy="1509059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968958F2-D141-78CE-0AD5-F0C387551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08260" y="4012976"/>
              <a:ext cx="1134252" cy="2074737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571693D-36B1-F771-E8AE-581DD5AA6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6260" y="4355954"/>
              <a:ext cx="1827306" cy="1827306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3FC4E081-25B0-D17B-0D82-FD2A3B346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991" t="15314" r="25574" b="16973"/>
            <a:stretch/>
          </p:blipFill>
          <p:spPr>
            <a:xfrm>
              <a:off x="9395444" y="1954604"/>
              <a:ext cx="1573852" cy="1437187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9BD65776-B222-4DF6-102F-499D591B6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94009" y="4463059"/>
              <a:ext cx="1322792" cy="1240117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AF29DA69-C484-8C48-1BFC-80E68C462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24806" y="3312934"/>
              <a:ext cx="1698471" cy="1698471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D1B979EE-828C-CE43-1F67-5CED73C28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65124" y="1822326"/>
              <a:ext cx="1422032" cy="1278029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2E939658-E6EE-FB85-22AD-083A232EA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85572" y="1901198"/>
              <a:ext cx="1543998" cy="1543998"/>
            </a:xfrm>
            <a:prstGeom prst="rect">
              <a:avLst/>
            </a:prstGeom>
          </p:spPr>
        </p:pic>
        <p:sp>
          <p:nvSpPr>
            <p:cNvPr id="26" name="Abrir corchete 25">
              <a:extLst>
                <a:ext uri="{FF2B5EF4-FFF2-40B4-BE49-F238E27FC236}">
                  <a16:creationId xmlns:a16="http://schemas.microsoft.com/office/drawing/2014/main" id="{CACAE0D9-1368-3387-8CE3-B56A92FE9423}"/>
                </a:ext>
              </a:extLst>
            </p:cNvPr>
            <p:cNvSpPr/>
            <p:nvPr/>
          </p:nvSpPr>
          <p:spPr>
            <a:xfrm>
              <a:off x="1896525" y="1606550"/>
              <a:ext cx="1379433" cy="4978043"/>
            </a:xfrm>
            <a:prstGeom prst="leftBracket">
              <a:avLst>
                <a:gd name="adj" fmla="val 83343"/>
              </a:avLst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18BCA2F7-46E3-4742-DF23-CE3902C702FF}"/>
                </a:ext>
              </a:extLst>
            </p:cNvPr>
            <p:cNvCxnSpPr>
              <a:cxnSpLocks/>
            </p:cNvCxnSpPr>
            <p:nvPr/>
          </p:nvCxnSpPr>
          <p:spPr>
            <a:xfrm>
              <a:off x="343279" y="3858056"/>
              <a:ext cx="1584187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Abrir corchete 1">
              <a:extLst>
                <a:ext uri="{FF2B5EF4-FFF2-40B4-BE49-F238E27FC236}">
                  <a16:creationId xmlns:a16="http://schemas.microsoft.com/office/drawing/2014/main" id="{1B3BF6FC-A60B-F31D-F007-D73DAE93ABC8}"/>
                </a:ext>
              </a:extLst>
            </p:cNvPr>
            <p:cNvSpPr/>
            <p:nvPr/>
          </p:nvSpPr>
          <p:spPr>
            <a:xfrm flipH="1">
              <a:off x="10131714" y="1606550"/>
              <a:ext cx="1379433" cy="4978043"/>
            </a:xfrm>
            <a:prstGeom prst="leftBracket">
              <a:avLst>
                <a:gd name="adj" fmla="val 83343"/>
              </a:avLst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9E734869-0F58-748B-F677-63AC41626A01}"/>
                </a:ext>
              </a:extLst>
            </p:cNvPr>
            <p:cNvSpPr/>
            <p:nvPr/>
          </p:nvSpPr>
          <p:spPr>
            <a:xfrm>
              <a:off x="115371" y="3642056"/>
              <a:ext cx="432000" cy="432000"/>
            </a:xfrm>
            <a:prstGeom prst="ellipse">
              <a:avLst/>
            </a:prstGeom>
            <a:solidFill>
              <a:srgbClr val="505050"/>
            </a:solidFill>
            <a:ln w="19050" cap="rnd">
              <a:solidFill>
                <a:schemeClr val="tx1">
                  <a:lumMod val="85000"/>
                  <a:lumOff val="15000"/>
                  <a:alpha val="67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16000"/>
                        <a:gd name="connsiteY0" fmla="*/ 108000 h 216000"/>
                        <a:gd name="connsiteX1" fmla="*/ 108000 w 216000"/>
                        <a:gd name="connsiteY1" fmla="*/ 0 h 216000"/>
                        <a:gd name="connsiteX2" fmla="*/ 216000 w 216000"/>
                        <a:gd name="connsiteY2" fmla="*/ 108000 h 216000"/>
                        <a:gd name="connsiteX3" fmla="*/ 108000 w 216000"/>
                        <a:gd name="connsiteY3" fmla="*/ 216000 h 216000"/>
                        <a:gd name="connsiteX4" fmla="*/ 0 w 216000"/>
                        <a:gd name="connsiteY4" fmla="*/ 108000 h 21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6000" h="216000" fill="none" extrusionOk="0">
                          <a:moveTo>
                            <a:pt x="0" y="108000"/>
                          </a:moveTo>
                          <a:cubicBezTo>
                            <a:pt x="8990" y="49419"/>
                            <a:pt x="52886" y="-9330"/>
                            <a:pt x="108000" y="0"/>
                          </a:cubicBezTo>
                          <a:cubicBezTo>
                            <a:pt x="166154" y="-229"/>
                            <a:pt x="212020" y="52100"/>
                            <a:pt x="216000" y="108000"/>
                          </a:cubicBezTo>
                          <a:cubicBezTo>
                            <a:pt x="215754" y="165306"/>
                            <a:pt x="164775" y="219991"/>
                            <a:pt x="108000" y="216000"/>
                          </a:cubicBezTo>
                          <a:cubicBezTo>
                            <a:pt x="63894" y="224700"/>
                            <a:pt x="1391" y="167981"/>
                            <a:pt x="0" y="108000"/>
                          </a:cubicBezTo>
                          <a:close/>
                        </a:path>
                        <a:path w="216000" h="216000" stroke="0" extrusionOk="0">
                          <a:moveTo>
                            <a:pt x="0" y="108000"/>
                          </a:moveTo>
                          <a:cubicBezTo>
                            <a:pt x="-10875" y="41645"/>
                            <a:pt x="42443" y="2218"/>
                            <a:pt x="108000" y="0"/>
                          </a:cubicBezTo>
                          <a:cubicBezTo>
                            <a:pt x="173989" y="1335"/>
                            <a:pt x="208913" y="48578"/>
                            <a:pt x="216000" y="108000"/>
                          </a:cubicBezTo>
                          <a:cubicBezTo>
                            <a:pt x="205400" y="177999"/>
                            <a:pt x="167085" y="219106"/>
                            <a:pt x="108000" y="216000"/>
                          </a:cubicBezTo>
                          <a:cubicBezTo>
                            <a:pt x="41979" y="212513"/>
                            <a:pt x="2032" y="168618"/>
                            <a:pt x="0" y="1080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B6109083-BA77-14F4-9116-C40CCA6533E3}"/>
              </a:ext>
            </a:extLst>
          </p:cNvPr>
          <p:cNvGrpSpPr/>
          <p:nvPr/>
        </p:nvGrpSpPr>
        <p:grpSpPr>
          <a:xfrm>
            <a:off x="115371" y="-6967465"/>
            <a:ext cx="11470137" cy="6943725"/>
            <a:chOff x="112196" y="-85725"/>
            <a:chExt cx="11470137" cy="6943725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71AEAB72-A031-73B4-B6F6-B7876D4B093B}"/>
                </a:ext>
              </a:extLst>
            </p:cNvPr>
            <p:cNvGrpSpPr/>
            <p:nvPr/>
          </p:nvGrpSpPr>
          <p:grpSpPr>
            <a:xfrm>
              <a:off x="112196" y="-85725"/>
              <a:ext cx="443443" cy="6943725"/>
              <a:chOff x="112196" y="-85725"/>
              <a:chExt cx="443443" cy="6943725"/>
            </a:xfrm>
          </p:grpSpPr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4DF11857-F293-47F7-40B4-2AD515D821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10440C61-65D2-1E7D-785B-BBE2ACB435DA}"/>
                  </a:ext>
                </a:extLst>
              </p:cNvPr>
              <p:cNvSpPr/>
              <p:nvPr/>
            </p:nvSpPr>
            <p:spPr>
              <a:xfrm>
                <a:off x="123639" y="1556372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198E8CCD-FD7D-9CDA-FF5A-ED3361D91B05}"/>
                  </a:ext>
                </a:extLst>
              </p:cNvPr>
              <p:cNvSpPr/>
              <p:nvPr/>
            </p:nvSpPr>
            <p:spPr>
              <a:xfrm>
                <a:off x="112196" y="614588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8D9DD22A-B89F-23FC-283D-82E540A80A86}"/>
                </a:ext>
              </a:extLst>
            </p:cNvPr>
            <p:cNvSpPr/>
            <p:nvPr/>
          </p:nvSpPr>
          <p:spPr>
            <a:xfrm>
              <a:off x="1398966" y="1374753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Github</a:t>
              </a:r>
              <a:endParaRPr lang="en-GB" sz="32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01D9B635-34DF-CB93-2E38-922761A97BFA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 flipV="1">
              <a:off x="539424" y="1772372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69C8E090-B353-78D9-104A-15311F9EB3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5640" t="7710" r="12749" b="27840"/>
            <a:stretch/>
          </p:blipFill>
          <p:spPr>
            <a:xfrm>
              <a:off x="2515573" y="2346773"/>
              <a:ext cx="9066760" cy="4354866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615364C7-7983-C893-4EFA-04027E365087}"/>
                </a:ext>
              </a:extLst>
            </p:cNvPr>
            <p:cNvCxnSpPr>
              <a:cxnSpLocks/>
            </p:cNvCxnSpPr>
            <p:nvPr/>
          </p:nvCxnSpPr>
          <p:spPr>
            <a:xfrm>
              <a:off x="497588" y="6377174"/>
              <a:ext cx="2017985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D28B15B3-152D-F902-2A47-9F24FF6615F2}"/>
              </a:ext>
            </a:extLst>
          </p:cNvPr>
          <p:cNvGrpSpPr/>
          <p:nvPr/>
        </p:nvGrpSpPr>
        <p:grpSpPr>
          <a:xfrm>
            <a:off x="126814" y="6759475"/>
            <a:ext cx="11024418" cy="6943725"/>
            <a:chOff x="129531" y="-85725"/>
            <a:chExt cx="11024418" cy="6943725"/>
          </a:xfrm>
        </p:grpSpPr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A923846A-3675-635B-43B4-672133A1645C}"/>
                </a:ext>
              </a:extLst>
            </p:cNvPr>
            <p:cNvCxnSpPr>
              <a:cxnSpLocks/>
            </p:cNvCxnSpPr>
            <p:nvPr/>
          </p:nvCxnSpPr>
          <p:spPr>
            <a:xfrm>
              <a:off x="345531" y="-85725"/>
              <a:ext cx="0" cy="6943725"/>
            </a:xfrm>
            <a:prstGeom prst="line">
              <a:avLst/>
            </a:prstGeom>
            <a:ln w="203200">
              <a:solidFill>
                <a:srgbClr val="50505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8A4E9295-7DF7-8AD9-56F3-855AD7DFA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0924" y="4161915"/>
              <a:ext cx="3018491" cy="1698979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2F8973A4-5C77-925D-C1AC-FDC4DF5CA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1111" y="1706810"/>
              <a:ext cx="1509059" cy="1509059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3145A5BB-67B2-9011-0870-6F3F63188CC7}"/>
                </a:ext>
              </a:extLst>
            </p:cNvPr>
            <p:cNvSpPr/>
            <p:nvPr/>
          </p:nvSpPr>
          <p:spPr>
            <a:xfrm>
              <a:off x="129531" y="1989236"/>
              <a:ext cx="432000" cy="432000"/>
            </a:xfrm>
            <a:prstGeom prst="ellipse">
              <a:avLst/>
            </a:prstGeom>
            <a:solidFill>
              <a:srgbClr val="505050"/>
            </a:solidFill>
            <a:ln w="19050" cap="rnd">
              <a:solidFill>
                <a:schemeClr val="tx1">
                  <a:lumMod val="85000"/>
                  <a:lumOff val="15000"/>
                  <a:alpha val="67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16000"/>
                        <a:gd name="connsiteY0" fmla="*/ 108000 h 216000"/>
                        <a:gd name="connsiteX1" fmla="*/ 108000 w 216000"/>
                        <a:gd name="connsiteY1" fmla="*/ 0 h 216000"/>
                        <a:gd name="connsiteX2" fmla="*/ 216000 w 216000"/>
                        <a:gd name="connsiteY2" fmla="*/ 108000 h 216000"/>
                        <a:gd name="connsiteX3" fmla="*/ 108000 w 216000"/>
                        <a:gd name="connsiteY3" fmla="*/ 216000 h 216000"/>
                        <a:gd name="connsiteX4" fmla="*/ 0 w 216000"/>
                        <a:gd name="connsiteY4" fmla="*/ 108000 h 21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6000" h="216000" fill="none" extrusionOk="0">
                          <a:moveTo>
                            <a:pt x="0" y="108000"/>
                          </a:moveTo>
                          <a:cubicBezTo>
                            <a:pt x="8990" y="49419"/>
                            <a:pt x="52886" y="-9330"/>
                            <a:pt x="108000" y="0"/>
                          </a:cubicBezTo>
                          <a:cubicBezTo>
                            <a:pt x="166154" y="-229"/>
                            <a:pt x="212020" y="52100"/>
                            <a:pt x="216000" y="108000"/>
                          </a:cubicBezTo>
                          <a:cubicBezTo>
                            <a:pt x="215754" y="165306"/>
                            <a:pt x="164775" y="219991"/>
                            <a:pt x="108000" y="216000"/>
                          </a:cubicBezTo>
                          <a:cubicBezTo>
                            <a:pt x="63894" y="224700"/>
                            <a:pt x="1391" y="167981"/>
                            <a:pt x="0" y="108000"/>
                          </a:cubicBezTo>
                          <a:close/>
                        </a:path>
                        <a:path w="216000" h="216000" stroke="0" extrusionOk="0">
                          <a:moveTo>
                            <a:pt x="0" y="108000"/>
                          </a:moveTo>
                          <a:cubicBezTo>
                            <a:pt x="-10875" y="41645"/>
                            <a:pt x="42443" y="2218"/>
                            <a:pt x="108000" y="0"/>
                          </a:cubicBezTo>
                          <a:cubicBezTo>
                            <a:pt x="173989" y="1335"/>
                            <a:pt x="208913" y="48578"/>
                            <a:pt x="216000" y="108000"/>
                          </a:cubicBezTo>
                          <a:cubicBezTo>
                            <a:pt x="205400" y="177999"/>
                            <a:pt x="167085" y="219106"/>
                            <a:pt x="108000" y="216000"/>
                          </a:cubicBezTo>
                          <a:cubicBezTo>
                            <a:pt x="41979" y="212513"/>
                            <a:pt x="2032" y="168618"/>
                            <a:pt x="0" y="1080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0033314F-9600-863A-A047-1298AA0130AE}"/>
                </a:ext>
              </a:extLst>
            </p:cNvPr>
            <p:cNvSpPr/>
            <p:nvPr/>
          </p:nvSpPr>
          <p:spPr>
            <a:xfrm>
              <a:off x="129531" y="4957624"/>
              <a:ext cx="432000" cy="432000"/>
            </a:xfrm>
            <a:prstGeom prst="ellipse">
              <a:avLst/>
            </a:prstGeom>
            <a:solidFill>
              <a:srgbClr val="505050"/>
            </a:solidFill>
            <a:ln w="19050" cap="rnd">
              <a:solidFill>
                <a:schemeClr val="tx1">
                  <a:lumMod val="85000"/>
                  <a:lumOff val="15000"/>
                  <a:alpha val="67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16000"/>
                        <a:gd name="connsiteY0" fmla="*/ 108000 h 216000"/>
                        <a:gd name="connsiteX1" fmla="*/ 108000 w 216000"/>
                        <a:gd name="connsiteY1" fmla="*/ 0 h 216000"/>
                        <a:gd name="connsiteX2" fmla="*/ 216000 w 216000"/>
                        <a:gd name="connsiteY2" fmla="*/ 108000 h 216000"/>
                        <a:gd name="connsiteX3" fmla="*/ 108000 w 216000"/>
                        <a:gd name="connsiteY3" fmla="*/ 216000 h 216000"/>
                        <a:gd name="connsiteX4" fmla="*/ 0 w 216000"/>
                        <a:gd name="connsiteY4" fmla="*/ 108000 h 21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6000" h="216000" fill="none" extrusionOk="0">
                          <a:moveTo>
                            <a:pt x="0" y="108000"/>
                          </a:moveTo>
                          <a:cubicBezTo>
                            <a:pt x="8990" y="49419"/>
                            <a:pt x="52886" y="-9330"/>
                            <a:pt x="108000" y="0"/>
                          </a:cubicBezTo>
                          <a:cubicBezTo>
                            <a:pt x="166154" y="-229"/>
                            <a:pt x="212020" y="52100"/>
                            <a:pt x="216000" y="108000"/>
                          </a:cubicBezTo>
                          <a:cubicBezTo>
                            <a:pt x="215754" y="165306"/>
                            <a:pt x="164775" y="219991"/>
                            <a:pt x="108000" y="216000"/>
                          </a:cubicBezTo>
                          <a:cubicBezTo>
                            <a:pt x="63894" y="224700"/>
                            <a:pt x="1391" y="167981"/>
                            <a:pt x="0" y="108000"/>
                          </a:cubicBezTo>
                          <a:close/>
                        </a:path>
                        <a:path w="216000" h="216000" stroke="0" extrusionOk="0">
                          <a:moveTo>
                            <a:pt x="0" y="108000"/>
                          </a:moveTo>
                          <a:cubicBezTo>
                            <a:pt x="-10875" y="41645"/>
                            <a:pt x="42443" y="2218"/>
                            <a:pt x="108000" y="0"/>
                          </a:cubicBezTo>
                          <a:cubicBezTo>
                            <a:pt x="173989" y="1335"/>
                            <a:pt x="208913" y="48578"/>
                            <a:pt x="216000" y="108000"/>
                          </a:cubicBezTo>
                          <a:cubicBezTo>
                            <a:pt x="205400" y="177999"/>
                            <a:pt x="167085" y="219106"/>
                            <a:pt x="108000" y="216000"/>
                          </a:cubicBezTo>
                          <a:cubicBezTo>
                            <a:pt x="41979" y="212513"/>
                            <a:pt x="2032" y="168618"/>
                            <a:pt x="0" y="1080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53636543-3029-4A4E-93B1-7D216BD7C3E1}"/>
                </a:ext>
              </a:extLst>
            </p:cNvPr>
            <p:cNvSpPr/>
            <p:nvPr/>
          </p:nvSpPr>
          <p:spPr>
            <a:xfrm>
              <a:off x="5315165" y="1614587"/>
              <a:ext cx="4354272" cy="749297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Animaciones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asincrónicas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5CD635E1-9F18-56DA-2B57-CB6DD859027F}"/>
                </a:ext>
              </a:extLst>
            </p:cNvPr>
            <p:cNvSpPr/>
            <p:nvPr/>
          </p:nvSpPr>
          <p:spPr>
            <a:xfrm>
              <a:off x="6438646" y="2636840"/>
              <a:ext cx="4715303" cy="749297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Encriptación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de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contraseñas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3" name="Rectángulo: esquinas redondeadas 42">
              <a:extLst>
                <a:ext uri="{FF2B5EF4-FFF2-40B4-BE49-F238E27FC236}">
                  <a16:creationId xmlns:a16="http://schemas.microsoft.com/office/drawing/2014/main" id="{6AD7FA40-D8F8-94C4-0D8C-FD7B682766C4}"/>
                </a:ext>
              </a:extLst>
            </p:cNvPr>
            <p:cNvSpPr/>
            <p:nvPr/>
          </p:nvSpPr>
          <p:spPr>
            <a:xfrm>
              <a:off x="6254807" y="4582975"/>
              <a:ext cx="3477935" cy="749297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Imagen del home</a:t>
              </a:r>
            </a:p>
          </p:txBody>
        </p: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AAD90461-D894-FB4B-BF68-6574EB6DD88A}"/>
                </a:ext>
              </a:extLst>
            </p:cNvPr>
            <p:cNvCxnSpPr>
              <a:cxnSpLocks/>
            </p:cNvCxnSpPr>
            <p:nvPr/>
          </p:nvCxnSpPr>
          <p:spPr>
            <a:xfrm>
              <a:off x="491656" y="2215924"/>
              <a:ext cx="124161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9CF6BE55-E095-6E57-4B41-C03BE115A990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3300170" y="1987399"/>
              <a:ext cx="2014995" cy="1837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A24E5C78-1B58-79D4-6016-9A2DF750D1AC}"/>
                </a:ext>
              </a:extLst>
            </p:cNvPr>
            <p:cNvCxnSpPr>
              <a:cxnSpLocks/>
            </p:cNvCxnSpPr>
            <p:nvPr/>
          </p:nvCxnSpPr>
          <p:spPr>
            <a:xfrm>
              <a:off x="3358015" y="3072820"/>
              <a:ext cx="313831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0802F9E9-E7EB-E9DD-97F1-1020776B6103}"/>
                </a:ext>
              </a:extLst>
            </p:cNvPr>
            <p:cNvCxnSpPr>
              <a:cxnSpLocks/>
            </p:cNvCxnSpPr>
            <p:nvPr/>
          </p:nvCxnSpPr>
          <p:spPr>
            <a:xfrm>
              <a:off x="549314" y="5199082"/>
              <a:ext cx="118395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15CC83B0-D5E3-0767-3994-23B7DD828E11}"/>
                </a:ext>
              </a:extLst>
            </p:cNvPr>
            <p:cNvCxnSpPr>
              <a:cxnSpLocks/>
            </p:cNvCxnSpPr>
            <p:nvPr/>
          </p:nvCxnSpPr>
          <p:spPr>
            <a:xfrm>
              <a:off x="4809415" y="4929612"/>
              <a:ext cx="1629231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6795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o 60">
            <a:extLst>
              <a:ext uri="{FF2B5EF4-FFF2-40B4-BE49-F238E27FC236}">
                <a16:creationId xmlns:a16="http://schemas.microsoft.com/office/drawing/2014/main" id="{C909C33B-1234-F877-307A-D01C23FD3ECF}"/>
              </a:ext>
            </a:extLst>
          </p:cNvPr>
          <p:cNvGrpSpPr/>
          <p:nvPr/>
        </p:nvGrpSpPr>
        <p:grpSpPr>
          <a:xfrm>
            <a:off x="12437525" y="40136"/>
            <a:ext cx="10342223" cy="1270012"/>
            <a:chOff x="1940975" y="44828"/>
            <a:chExt cx="10342223" cy="1270012"/>
          </a:xfrm>
        </p:grpSpPr>
        <p:sp>
          <p:nvSpPr>
            <p:cNvPr id="62" name="Rectángulo: esquinas redondeadas 61">
              <a:extLst>
                <a:ext uri="{FF2B5EF4-FFF2-40B4-BE49-F238E27FC236}">
                  <a16:creationId xmlns:a16="http://schemas.microsoft.com/office/drawing/2014/main" id="{F33FC606-64D7-4752-8FEF-9C990D8DDA3D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Ideas </a:t>
              </a:r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futuras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3" name="Triángulo isósceles 62">
              <a:extLst>
                <a:ext uri="{FF2B5EF4-FFF2-40B4-BE49-F238E27FC236}">
                  <a16:creationId xmlns:a16="http://schemas.microsoft.com/office/drawing/2014/main" id="{65F549AE-BDA0-8F6A-8A89-C0093EA15224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E91B2D9-0083-FBA1-3598-3879DA432FB6}"/>
              </a:ext>
            </a:extLst>
          </p:cNvPr>
          <p:cNvGrpSpPr/>
          <p:nvPr/>
        </p:nvGrpSpPr>
        <p:grpSpPr>
          <a:xfrm>
            <a:off x="1960025" y="40136"/>
            <a:ext cx="10342223" cy="1270012"/>
            <a:chOff x="1940975" y="44828"/>
            <a:chExt cx="10342223" cy="1270012"/>
          </a:xfrm>
        </p:grpSpPr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885C2D9B-40B3-D703-B2F4-B80440BA9798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Tecnologías</a:t>
              </a:r>
              <a:r>
                <a:rPr lang="en-GB" sz="5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 </a:t>
              </a:r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destacadas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" name="Triángulo isósceles 19">
              <a:extLst>
                <a:ext uri="{FF2B5EF4-FFF2-40B4-BE49-F238E27FC236}">
                  <a16:creationId xmlns:a16="http://schemas.microsoft.com/office/drawing/2014/main" id="{F2833722-528F-EBA2-E0F7-933ECE4B3BE6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02F56E66-715D-5ABD-398E-5291A527B78E}"/>
              </a:ext>
            </a:extLst>
          </p:cNvPr>
          <p:cNvGrpSpPr/>
          <p:nvPr/>
        </p:nvGrpSpPr>
        <p:grpSpPr>
          <a:xfrm>
            <a:off x="129531" y="-85725"/>
            <a:ext cx="11024418" cy="6943725"/>
            <a:chOff x="129531" y="-85725"/>
            <a:chExt cx="11024418" cy="6943725"/>
          </a:xfrm>
        </p:grpSpPr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FB60D2EC-B24B-F732-4F55-593B31F7AEE1}"/>
                </a:ext>
              </a:extLst>
            </p:cNvPr>
            <p:cNvCxnSpPr>
              <a:cxnSpLocks/>
            </p:cNvCxnSpPr>
            <p:nvPr/>
          </p:nvCxnSpPr>
          <p:spPr>
            <a:xfrm>
              <a:off x="345531" y="-85725"/>
              <a:ext cx="0" cy="6943725"/>
            </a:xfrm>
            <a:prstGeom prst="line">
              <a:avLst/>
            </a:prstGeom>
            <a:ln w="203200">
              <a:solidFill>
                <a:srgbClr val="50505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AF5C90E2-8A1E-1E18-2481-2109751FC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0924" y="4161915"/>
              <a:ext cx="3018491" cy="1698979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6E535865-D897-5ED1-EA46-F8614B35B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1111" y="1706810"/>
              <a:ext cx="1509059" cy="1509059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A0D982C8-2865-9001-949D-B238501A2B16}"/>
                </a:ext>
              </a:extLst>
            </p:cNvPr>
            <p:cNvSpPr/>
            <p:nvPr/>
          </p:nvSpPr>
          <p:spPr>
            <a:xfrm>
              <a:off x="129531" y="1989236"/>
              <a:ext cx="432000" cy="432000"/>
            </a:xfrm>
            <a:prstGeom prst="ellipse">
              <a:avLst/>
            </a:prstGeom>
            <a:solidFill>
              <a:srgbClr val="505050"/>
            </a:solidFill>
            <a:ln w="19050" cap="rnd">
              <a:solidFill>
                <a:schemeClr val="tx1">
                  <a:lumMod val="85000"/>
                  <a:lumOff val="15000"/>
                  <a:alpha val="67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16000"/>
                        <a:gd name="connsiteY0" fmla="*/ 108000 h 216000"/>
                        <a:gd name="connsiteX1" fmla="*/ 108000 w 216000"/>
                        <a:gd name="connsiteY1" fmla="*/ 0 h 216000"/>
                        <a:gd name="connsiteX2" fmla="*/ 216000 w 216000"/>
                        <a:gd name="connsiteY2" fmla="*/ 108000 h 216000"/>
                        <a:gd name="connsiteX3" fmla="*/ 108000 w 216000"/>
                        <a:gd name="connsiteY3" fmla="*/ 216000 h 216000"/>
                        <a:gd name="connsiteX4" fmla="*/ 0 w 216000"/>
                        <a:gd name="connsiteY4" fmla="*/ 108000 h 21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6000" h="216000" fill="none" extrusionOk="0">
                          <a:moveTo>
                            <a:pt x="0" y="108000"/>
                          </a:moveTo>
                          <a:cubicBezTo>
                            <a:pt x="8990" y="49419"/>
                            <a:pt x="52886" y="-9330"/>
                            <a:pt x="108000" y="0"/>
                          </a:cubicBezTo>
                          <a:cubicBezTo>
                            <a:pt x="166154" y="-229"/>
                            <a:pt x="212020" y="52100"/>
                            <a:pt x="216000" y="108000"/>
                          </a:cubicBezTo>
                          <a:cubicBezTo>
                            <a:pt x="215754" y="165306"/>
                            <a:pt x="164775" y="219991"/>
                            <a:pt x="108000" y="216000"/>
                          </a:cubicBezTo>
                          <a:cubicBezTo>
                            <a:pt x="63894" y="224700"/>
                            <a:pt x="1391" y="167981"/>
                            <a:pt x="0" y="108000"/>
                          </a:cubicBezTo>
                          <a:close/>
                        </a:path>
                        <a:path w="216000" h="216000" stroke="0" extrusionOk="0">
                          <a:moveTo>
                            <a:pt x="0" y="108000"/>
                          </a:moveTo>
                          <a:cubicBezTo>
                            <a:pt x="-10875" y="41645"/>
                            <a:pt x="42443" y="2218"/>
                            <a:pt x="108000" y="0"/>
                          </a:cubicBezTo>
                          <a:cubicBezTo>
                            <a:pt x="173989" y="1335"/>
                            <a:pt x="208913" y="48578"/>
                            <a:pt x="216000" y="108000"/>
                          </a:cubicBezTo>
                          <a:cubicBezTo>
                            <a:pt x="205400" y="177999"/>
                            <a:pt x="167085" y="219106"/>
                            <a:pt x="108000" y="216000"/>
                          </a:cubicBezTo>
                          <a:cubicBezTo>
                            <a:pt x="41979" y="212513"/>
                            <a:pt x="2032" y="168618"/>
                            <a:pt x="0" y="1080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CCCE9154-9153-3834-93A2-5CA3714F9BBC}"/>
                </a:ext>
              </a:extLst>
            </p:cNvPr>
            <p:cNvSpPr/>
            <p:nvPr/>
          </p:nvSpPr>
          <p:spPr>
            <a:xfrm>
              <a:off x="129531" y="4957624"/>
              <a:ext cx="432000" cy="432000"/>
            </a:xfrm>
            <a:prstGeom prst="ellipse">
              <a:avLst/>
            </a:prstGeom>
            <a:solidFill>
              <a:srgbClr val="505050"/>
            </a:solidFill>
            <a:ln w="19050" cap="rnd">
              <a:solidFill>
                <a:schemeClr val="tx1">
                  <a:lumMod val="85000"/>
                  <a:lumOff val="15000"/>
                  <a:alpha val="67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16000"/>
                        <a:gd name="connsiteY0" fmla="*/ 108000 h 216000"/>
                        <a:gd name="connsiteX1" fmla="*/ 108000 w 216000"/>
                        <a:gd name="connsiteY1" fmla="*/ 0 h 216000"/>
                        <a:gd name="connsiteX2" fmla="*/ 216000 w 216000"/>
                        <a:gd name="connsiteY2" fmla="*/ 108000 h 216000"/>
                        <a:gd name="connsiteX3" fmla="*/ 108000 w 216000"/>
                        <a:gd name="connsiteY3" fmla="*/ 216000 h 216000"/>
                        <a:gd name="connsiteX4" fmla="*/ 0 w 216000"/>
                        <a:gd name="connsiteY4" fmla="*/ 108000 h 21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6000" h="216000" fill="none" extrusionOk="0">
                          <a:moveTo>
                            <a:pt x="0" y="108000"/>
                          </a:moveTo>
                          <a:cubicBezTo>
                            <a:pt x="8990" y="49419"/>
                            <a:pt x="52886" y="-9330"/>
                            <a:pt x="108000" y="0"/>
                          </a:cubicBezTo>
                          <a:cubicBezTo>
                            <a:pt x="166154" y="-229"/>
                            <a:pt x="212020" y="52100"/>
                            <a:pt x="216000" y="108000"/>
                          </a:cubicBezTo>
                          <a:cubicBezTo>
                            <a:pt x="215754" y="165306"/>
                            <a:pt x="164775" y="219991"/>
                            <a:pt x="108000" y="216000"/>
                          </a:cubicBezTo>
                          <a:cubicBezTo>
                            <a:pt x="63894" y="224700"/>
                            <a:pt x="1391" y="167981"/>
                            <a:pt x="0" y="108000"/>
                          </a:cubicBezTo>
                          <a:close/>
                        </a:path>
                        <a:path w="216000" h="216000" stroke="0" extrusionOk="0">
                          <a:moveTo>
                            <a:pt x="0" y="108000"/>
                          </a:moveTo>
                          <a:cubicBezTo>
                            <a:pt x="-10875" y="41645"/>
                            <a:pt x="42443" y="2218"/>
                            <a:pt x="108000" y="0"/>
                          </a:cubicBezTo>
                          <a:cubicBezTo>
                            <a:pt x="173989" y="1335"/>
                            <a:pt x="208913" y="48578"/>
                            <a:pt x="216000" y="108000"/>
                          </a:cubicBezTo>
                          <a:cubicBezTo>
                            <a:pt x="205400" y="177999"/>
                            <a:pt x="167085" y="219106"/>
                            <a:pt x="108000" y="216000"/>
                          </a:cubicBezTo>
                          <a:cubicBezTo>
                            <a:pt x="41979" y="212513"/>
                            <a:pt x="2032" y="168618"/>
                            <a:pt x="0" y="1080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FCC461E6-522A-15CE-89A2-B7CEC88DB786}"/>
                </a:ext>
              </a:extLst>
            </p:cNvPr>
            <p:cNvSpPr/>
            <p:nvPr/>
          </p:nvSpPr>
          <p:spPr>
            <a:xfrm>
              <a:off x="5315165" y="1614587"/>
              <a:ext cx="4354272" cy="749297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Animaciones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asincrónicas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E41993FC-859F-605D-98DB-71D09B13F689}"/>
                </a:ext>
              </a:extLst>
            </p:cNvPr>
            <p:cNvSpPr/>
            <p:nvPr/>
          </p:nvSpPr>
          <p:spPr>
            <a:xfrm>
              <a:off x="6438646" y="2636840"/>
              <a:ext cx="4715303" cy="749297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Encriptación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de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contraseñas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65D6C1F8-0AEA-420E-C525-30283F7ED1F8}"/>
                </a:ext>
              </a:extLst>
            </p:cNvPr>
            <p:cNvSpPr/>
            <p:nvPr/>
          </p:nvSpPr>
          <p:spPr>
            <a:xfrm>
              <a:off x="6254807" y="4582975"/>
              <a:ext cx="3477935" cy="749297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Imagen del home</a:t>
              </a: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6A9217D4-6F50-28F6-91D6-350723EFAA97}"/>
                </a:ext>
              </a:extLst>
            </p:cNvPr>
            <p:cNvCxnSpPr>
              <a:cxnSpLocks/>
            </p:cNvCxnSpPr>
            <p:nvPr/>
          </p:nvCxnSpPr>
          <p:spPr>
            <a:xfrm>
              <a:off x="491656" y="2215924"/>
              <a:ext cx="124161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C3673453-7395-B670-8617-3169530BBE8C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3300170" y="1987399"/>
              <a:ext cx="2014995" cy="1837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BCA81209-14AB-E0FD-93A1-7BB90C69FEC9}"/>
                </a:ext>
              </a:extLst>
            </p:cNvPr>
            <p:cNvCxnSpPr>
              <a:cxnSpLocks/>
            </p:cNvCxnSpPr>
            <p:nvPr/>
          </p:nvCxnSpPr>
          <p:spPr>
            <a:xfrm>
              <a:off x="3358015" y="3072820"/>
              <a:ext cx="313831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16677FE3-E7D0-7DAA-72C7-213B3737DAE6}"/>
                </a:ext>
              </a:extLst>
            </p:cNvPr>
            <p:cNvCxnSpPr>
              <a:cxnSpLocks/>
            </p:cNvCxnSpPr>
            <p:nvPr/>
          </p:nvCxnSpPr>
          <p:spPr>
            <a:xfrm>
              <a:off x="549314" y="5199082"/>
              <a:ext cx="118395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F60CFB80-46B5-C70C-470F-61310C4832F2}"/>
                </a:ext>
              </a:extLst>
            </p:cNvPr>
            <p:cNvCxnSpPr>
              <a:cxnSpLocks/>
            </p:cNvCxnSpPr>
            <p:nvPr/>
          </p:nvCxnSpPr>
          <p:spPr>
            <a:xfrm>
              <a:off x="4809415" y="4929612"/>
              <a:ext cx="1629231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6066E3FA-512C-09EF-E545-F09E95862EB4}"/>
              </a:ext>
            </a:extLst>
          </p:cNvPr>
          <p:cNvGrpSpPr/>
          <p:nvPr/>
        </p:nvGrpSpPr>
        <p:grpSpPr>
          <a:xfrm>
            <a:off x="129531" y="-6874395"/>
            <a:ext cx="11395776" cy="6943725"/>
            <a:chOff x="115371" y="-85725"/>
            <a:chExt cx="11395776" cy="6943725"/>
          </a:xfrm>
        </p:grpSpPr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4B1D5075-C603-4ACC-63A9-FEB0A4BA3680}"/>
                </a:ext>
              </a:extLst>
            </p:cNvPr>
            <p:cNvCxnSpPr>
              <a:cxnSpLocks/>
            </p:cNvCxnSpPr>
            <p:nvPr/>
          </p:nvCxnSpPr>
          <p:spPr>
            <a:xfrm>
              <a:off x="345531" y="-85725"/>
              <a:ext cx="0" cy="6943725"/>
            </a:xfrm>
            <a:prstGeom prst="line">
              <a:avLst/>
            </a:prstGeom>
            <a:ln w="203200">
              <a:solidFill>
                <a:srgbClr val="50505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91E6522E-691B-AC8E-AFCC-5C9D70AB7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837" y="2765267"/>
              <a:ext cx="1827306" cy="1827306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0E66907C-DD81-F3DD-1634-496A4484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22562" y="4934918"/>
              <a:ext cx="1827306" cy="1370480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AFB0B8F-3D7B-2443-F6B6-5A227137C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6970" y="2893594"/>
              <a:ext cx="3018491" cy="1698979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0850E27B-9026-462A-779B-651F98E1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8017" y="3921179"/>
              <a:ext cx="1509059" cy="1509059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B7D42798-F914-AAF2-FF5F-5AA1262B3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08260" y="4012976"/>
              <a:ext cx="1134252" cy="2074737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3D2C42C9-FD0D-6BF5-2784-921346D58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6260" y="4355954"/>
              <a:ext cx="1827306" cy="1827306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A8AE0D79-C2A5-AEF8-3C05-40F54BDAC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991" t="15314" r="25574" b="16973"/>
            <a:stretch/>
          </p:blipFill>
          <p:spPr>
            <a:xfrm>
              <a:off x="9395444" y="1954604"/>
              <a:ext cx="1573852" cy="1437187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49702A42-08B1-0A75-89EA-C036C073A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94009" y="4463059"/>
              <a:ext cx="1322792" cy="1240117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6E024B6F-0506-DF8F-6D46-8CDBBDD62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24806" y="3312934"/>
              <a:ext cx="1698471" cy="1698471"/>
            </a:xfrm>
            <a:prstGeom prst="rect">
              <a:avLst/>
            </a:prstGeom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0928CB1D-E970-F031-C847-89737436F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65124" y="1822326"/>
              <a:ext cx="1422032" cy="1278029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5F90E02C-E197-8DA5-A517-0B37DC0E2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85572" y="1901198"/>
              <a:ext cx="1543998" cy="1543998"/>
            </a:xfrm>
            <a:prstGeom prst="rect">
              <a:avLst/>
            </a:prstGeom>
          </p:spPr>
        </p:pic>
        <p:sp>
          <p:nvSpPr>
            <p:cNvPr id="33" name="Abrir corchete 32">
              <a:extLst>
                <a:ext uri="{FF2B5EF4-FFF2-40B4-BE49-F238E27FC236}">
                  <a16:creationId xmlns:a16="http://schemas.microsoft.com/office/drawing/2014/main" id="{2479F3D9-11D1-CF3D-1471-DD71E6C21612}"/>
                </a:ext>
              </a:extLst>
            </p:cNvPr>
            <p:cNvSpPr/>
            <p:nvPr/>
          </p:nvSpPr>
          <p:spPr>
            <a:xfrm>
              <a:off x="1896525" y="1606550"/>
              <a:ext cx="1379433" cy="4978043"/>
            </a:xfrm>
            <a:prstGeom prst="leftBracket">
              <a:avLst>
                <a:gd name="adj" fmla="val 83343"/>
              </a:avLst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C5E1931E-D6BE-4CCE-C468-8D70AA7D99F7}"/>
                </a:ext>
              </a:extLst>
            </p:cNvPr>
            <p:cNvCxnSpPr>
              <a:cxnSpLocks/>
            </p:cNvCxnSpPr>
            <p:nvPr/>
          </p:nvCxnSpPr>
          <p:spPr>
            <a:xfrm>
              <a:off x="343279" y="3858056"/>
              <a:ext cx="1584187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brir corchete 36">
              <a:extLst>
                <a:ext uri="{FF2B5EF4-FFF2-40B4-BE49-F238E27FC236}">
                  <a16:creationId xmlns:a16="http://schemas.microsoft.com/office/drawing/2014/main" id="{B01D900E-F92F-A693-7ACB-827838014687}"/>
                </a:ext>
              </a:extLst>
            </p:cNvPr>
            <p:cNvSpPr/>
            <p:nvPr/>
          </p:nvSpPr>
          <p:spPr>
            <a:xfrm flipH="1">
              <a:off x="10131714" y="1606550"/>
              <a:ext cx="1379433" cy="4978043"/>
            </a:xfrm>
            <a:prstGeom prst="leftBracket">
              <a:avLst>
                <a:gd name="adj" fmla="val 83343"/>
              </a:avLst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C2CC9E05-F83D-C318-7E6A-74E19751DE83}"/>
                </a:ext>
              </a:extLst>
            </p:cNvPr>
            <p:cNvSpPr/>
            <p:nvPr/>
          </p:nvSpPr>
          <p:spPr>
            <a:xfrm>
              <a:off x="115371" y="3642056"/>
              <a:ext cx="432000" cy="432000"/>
            </a:xfrm>
            <a:prstGeom prst="ellipse">
              <a:avLst/>
            </a:prstGeom>
            <a:solidFill>
              <a:srgbClr val="505050"/>
            </a:solidFill>
            <a:ln w="19050" cap="rnd">
              <a:solidFill>
                <a:schemeClr val="tx1">
                  <a:lumMod val="85000"/>
                  <a:lumOff val="15000"/>
                  <a:alpha val="67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16000"/>
                        <a:gd name="connsiteY0" fmla="*/ 108000 h 216000"/>
                        <a:gd name="connsiteX1" fmla="*/ 108000 w 216000"/>
                        <a:gd name="connsiteY1" fmla="*/ 0 h 216000"/>
                        <a:gd name="connsiteX2" fmla="*/ 216000 w 216000"/>
                        <a:gd name="connsiteY2" fmla="*/ 108000 h 216000"/>
                        <a:gd name="connsiteX3" fmla="*/ 108000 w 216000"/>
                        <a:gd name="connsiteY3" fmla="*/ 216000 h 216000"/>
                        <a:gd name="connsiteX4" fmla="*/ 0 w 216000"/>
                        <a:gd name="connsiteY4" fmla="*/ 108000 h 21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6000" h="216000" fill="none" extrusionOk="0">
                          <a:moveTo>
                            <a:pt x="0" y="108000"/>
                          </a:moveTo>
                          <a:cubicBezTo>
                            <a:pt x="8990" y="49419"/>
                            <a:pt x="52886" y="-9330"/>
                            <a:pt x="108000" y="0"/>
                          </a:cubicBezTo>
                          <a:cubicBezTo>
                            <a:pt x="166154" y="-229"/>
                            <a:pt x="212020" y="52100"/>
                            <a:pt x="216000" y="108000"/>
                          </a:cubicBezTo>
                          <a:cubicBezTo>
                            <a:pt x="215754" y="165306"/>
                            <a:pt x="164775" y="219991"/>
                            <a:pt x="108000" y="216000"/>
                          </a:cubicBezTo>
                          <a:cubicBezTo>
                            <a:pt x="63894" y="224700"/>
                            <a:pt x="1391" y="167981"/>
                            <a:pt x="0" y="108000"/>
                          </a:cubicBezTo>
                          <a:close/>
                        </a:path>
                        <a:path w="216000" h="216000" stroke="0" extrusionOk="0">
                          <a:moveTo>
                            <a:pt x="0" y="108000"/>
                          </a:moveTo>
                          <a:cubicBezTo>
                            <a:pt x="-10875" y="41645"/>
                            <a:pt x="42443" y="2218"/>
                            <a:pt x="108000" y="0"/>
                          </a:cubicBezTo>
                          <a:cubicBezTo>
                            <a:pt x="173989" y="1335"/>
                            <a:pt x="208913" y="48578"/>
                            <a:pt x="216000" y="108000"/>
                          </a:cubicBezTo>
                          <a:cubicBezTo>
                            <a:pt x="205400" y="177999"/>
                            <a:pt x="167085" y="219106"/>
                            <a:pt x="108000" y="216000"/>
                          </a:cubicBezTo>
                          <a:cubicBezTo>
                            <a:pt x="41979" y="212513"/>
                            <a:pt x="2032" y="168618"/>
                            <a:pt x="0" y="1080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B97E81B5-BAC7-C9CC-10DB-52936FF70140}"/>
              </a:ext>
            </a:extLst>
          </p:cNvPr>
          <p:cNvGrpSpPr/>
          <p:nvPr/>
        </p:nvGrpSpPr>
        <p:grpSpPr>
          <a:xfrm>
            <a:off x="129531" y="6646688"/>
            <a:ext cx="10934135" cy="7037321"/>
            <a:chOff x="127280" y="-89661"/>
            <a:chExt cx="10934135" cy="7037321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AF8B00AB-8566-3F6C-0213-D6510FEC2A08}"/>
                </a:ext>
              </a:extLst>
            </p:cNvPr>
            <p:cNvGrpSpPr/>
            <p:nvPr/>
          </p:nvGrpSpPr>
          <p:grpSpPr>
            <a:xfrm>
              <a:off x="127280" y="-89661"/>
              <a:ext cx="438731" cy="7037321"/>
              <a:chOff x="807143" y="-423270"/>
              <a:chExt cx="438731" cy="7037321"/>
            </a:xfrm>
          </p:grpSpPr>
          <p:cxnSp>
            <p:nvCxnSpPr>
              <p:cNvPr id="76" name="Conector recto 75">
                <a:extLst>
                  <a:ext uri="{FF2B5EF4-FFF2-40B4-BE49-F238E27FC236}">
                    <a16:creationId xmlns:a16="http://schemas.microsoft.com/office/drawing/2014/main" id="{82C50E4E-5606-B5B3-5E5E-CB282B000A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3143" y="-423270"/>
                <a:ext cx="0" cy="7037321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Elipse 76">
                <a:extLst>
                  <a:ext uri="{FF2B5EF4-FFF2-40B4-BE49-F238E27FC236}">
                    <a16:creationId xmlns:a16="http://schemas.microsoft.com/office/drawing/2014/main" id="{D24011E3-87A9-5A43-6D02-B69950C5F0A3}"/>
                  </a:ext>
                </a:extLst>
              </p:cNvPr>
              <p:cNvSpPr/>
              <p:nvPr/>
            </p:nvSpPr>
            <p:spPr>
              <a:xfrm>
                <a:off x="807143" y="4546018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78" name="Elipse 77">
                <a:extLst>
                  <a:ext uri="{FF2B5EF4-FFF2-40B4-BE49-F238E27FC236}">
                    <a16:creationId xmlns:a16="http://schemas.microsoft.com/office/drawing/2014/main" id="{58EE608E-90C7-6FCD-A83C-747E3929F300}"/>
                  </a:ext>
                </a:extLst>
              </p:cNvPr>
              <p:cNvSpPr/>
              <p:nvPr/>
            </p:nvSpPr>
            <p:spPr>
              <a:xfrm>
                <a:off x="807143" y="3140270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  <p:sp>
            <p:nvSpPr>
              <p:cNvPr id="79" name="Elipse 78">
                <a:extLst>
                  <a:ext uri="{FF2B5EF4-FFF2-40B4-BE49-F238E27FC236}">
                    <a16:creationId xmlns:a16="http://schemas.microsoft.com/office/drawing/2014/main" id="{493202A6-2519-DE63-E747-2105E23FDC40}"/>
                  </a:ext>
                </a:extLst>
              </p:cNvPr>
              <p:cNvSpPr/>
              <p:nvPr/>
            </p:nvSpPr>
            <p:spPr>
              <a:xfrm>
                <a:off x="807143" y="1091155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80" name="Elipse 79">
                <a:extLst>
                  <a:ext uri="{FF2B5EF4-FFF2-40B4-BE49-F238E27FC236}">
                    <a16:creationId xmlns:a16="http://schemas.microsoft.com/office/drawing/2014/main" id="{F6AEFF72-0FFC-7423-4D62-5B540589C629}"/>
                  </a:ext>
                </a:extLst>
              </p:cNvPr>
              <p:cNvSpPr/>
              <p:nvPr/>
            </p:nvSpPr>
            <p:spPr>
              <a:xfrm>
                <a:off x="807143" y="5562747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81" name="Elipse 80">
                <a:extLst>
                  <a:ext uri="{FF2B5EF4-FFF2-40B4-BE49-F238E27FC236}">
                    <a16:creationId xmlns:a16="http://schemas.microsoft.com/office/drawing/2014/main" id="{83B060BA-9062-42EF-85E2-562BD50A0DCC}"/>
                  </a:ext>
                </a:extLst>
              </p:cNvPr>
              <p:cNvSpPr/>
              <p:nvPr/>
            </p:nvSpPr>
            <p:spPr>
              <a:xfrm>
                <a:off x="807143" y="2282918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  <p:sp>
            <p:nvSpPr>
              <p:cNvPr id="82" name="Elipse 81">
                <a:extLst>
                  <a:ext uri="{FF2B5EF4-FFF2-40B4-BE49-F238E27FC236}">
                    <a16:creationId xmlns:a16="http://schemas.microsoft.com/office/drawing/2014/main" id="{FC29D3D7-63B3-650E-ECAB-0698D02ED55E}"/>
                  </a:ext>
                </a:extLst>
              </p:cNvPr>
              <p:cNvSpPr/>
              <p:nvPr/>
            </p:nvSpPr>
            <p:spPr>
              <a:xfrm>
                <a:off x="813874" y="3941820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3E0E635D-71DE-5D93-62E4-7E2E60FA5D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011" y="1663954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ángulo: esquinas redondeadas 63">
              <a:extLst>
                <a:ext uri="{FF2B5EF4-FFF2-40B4-BE49-F238E27FC236}">
                  <a16:creationId xmlns:a16="http://schemas.microsoft.com/office/drawing/2014/main" id="{4D032231-C863-F23A-F2DD-49A0AA808E99}"/>
                </a:ext>
              </a:extLst>
            </p:cNvPr>
            <p:cNvSpPr/>
            <p:nvPr/>
          </p:nvSpPr>
          <p:spPr>
            <a:xfrm>
              <a:off x="1425553" y="1424764"/>
              <a:ext cx="4354272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Motor de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búsqueda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91327D93-29F1-E50F-552E-3144A91E9481}"/>
                </a:ext>
              </a:extLst>
            </p:cNvPr>
            <p:cNvCxnSpPr>
              <a:cxnSpLocks/>
            </p:cNvCxnSpPr>
            <p:nvPr/>
          </p:nvCxnSpPr>
          <p:spPr>
            <a:xfrm>
              <a:off x="566011" y="2854840"/>
              <a:ext cx="6134401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ángulo: esquinas redondeadas 65">
              <a:extLst>
                <a:ext uri="{FF2B5EF4-FFF2-40B4-BE49-F238E27FC236}">
                  <a16:creationId xmlns:a16="http://schemas.microsoft.com/office/drawing/2014/main" id="{9814526D-AB61-D194-31D9-24CB3E88DF93}"/>
                </a:ext>
              </a:extLst>
            </p:cNvPr>
            <p:cNvSpPr/>
            <p:nvPr/>
          </p:nvSpPr>
          <p:spPr>
            <a:xfrm>
              <a:off x="6700412" y="1955496"/>
              <a:ext cx="4354272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Perfil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junior y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perfil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mentor</a:t>
              </a:r>
            </a:p>
          </p:txBody>
        </p:sp>
        <p:sp>
          <p:nvSpPr>
            <p:cNvPr id="67" name="Rectángulo: esquinas redondeadas 66">
              <a:extLst>
                <a:ext uri="{FF2B5EF4-FFF2-40B4-BE49-F238E27FC236}">
                  <a16:creationId xmlns:a16="http://schemas.microsoft.com/office/drawing/2014/main" id="{27790A66-4680-F86F-B661-1D4A2868A29B}"/>
                </a:ext>
              </a:extLst>
            </p:cNvPr>
            <p:cNvSpPr/>
            <p:nvPr/>
          </p:nvSpPr>
          <p:spPr>
            <a:xfrm>
              <a:off x="1810149" y="3185181"/>
              <a:ext cx="4354272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Anuncios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de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empleo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8" name="Rectángulo: esquinas redondeadas 67">
              <a:extLst>
                <a:ext uri="{FF2B5EF4-FFF2-40B4-BE49-F238E27FC236}">
                  <a16:creationId xmlns:a16="http://schemas.microsoft.com/office/drawing/2014/main" id="{D417258F-DB9C-C2AB-5B93-AF18D71EAE25}"/>
                </a:ext>
              </a:extLst>
            </p:cNvPr>
            <p:cNvSpPr/>
            <p:nvPr/>
          </p:nvSpPr>
          <p:spPr>
            <a:xfrm>
              <a:off x="5952152" y="4879627"/>
              <a:ext cx="5109263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Mayor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personalización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del Path</a:t>
              </a:r>
            </a:p>
          </p:txBody>
        </p:sp>
        <p:sp>
          <p:nvSpPr>
            <p:cNvPr id="69" name="Rectángulo: esquinas redondeadas 68">
              <a:extLst>
                <a:ext uri="{FF2B5EF4-FFF2-40B4-BE49-F238E27FC236}">
                  <a16:creationId xmlns:a16="http://schemas.microsoft.com/office/drawing/2014/main" id="{44A4F78F-C27E-138C-AA1C-6B244C93E0F6}"/>
                </a:ext>
              </a:extLst>
            </p:cNvPr>
            <p:cNvSpPr/>
            <p:nvPr/>
          </p:nvSpPr>
          <p:spPr>
            <a:xfrm>
              <a:off x="825328" y="5242226"/>
              <a:ext cx="3903622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Path con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bifurcaciones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70" name="Conector recto 69">
              <a:extLst>
                <a:ext uri="{FF2B5EF4-FFF2-40B4-BE49-F238E27FC236}">
                  <a16:creationId xmlns:a16="http://schemas.microsoft.com/office/drawing/2014/main" id="{0D004301-926C-2A43-E8F4-9131951AD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280" y="3689879"/>
              <a:ext cx="1260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272393B2-4EF3-230F-7004-5520D5499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011" y="5095627"/>
              <a:ext cx="5472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76A6A33C-1E6B-4AE5-C82B-C720CFBC2E44}"/>
                </a:ext>
              </a:extLst>
            </p:cNvPr>
            <p:cNvCxnSpPr>
              <a:cxnSpLocks/>
            </p:cNvCxnSpPr>
            <p:nvPr/>
          </p:nvCxnSpPr>
          <p:spPr>
            <a:xfrm>
              <a:off x="566011" y="6137811"/>
              <a:ext cx="259317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2C7E853C-4430-2BEF-FECD-5BED451459D3}"/>
                </a:ext>
              </a:extLst>
            </p:cNvPr>
            <p:cNvCxnSpPr/>
            <p:nvPr/>
          </p:nvCxnSpPr>
          <p:spPr>
            <a:xfrm>
              <a:off x="343660" y="-89661"/>
              <a:ext cx="0" cy="819150"/>
            </a:xfrm>
            <a:prstGeom prst="line">
              <a:avLst/>
            </a:prstGeom>
            <a:ln w="203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ángulo: esquinas redondeadas 73">
              <a:extLst>
                <a:ext uri="{FF2B5EF4-FFF2-40B4-BE49-F238E27FC236}">
                  <a16:creationId xmlns:a16="http://schemas.microsoft.com/office/drawing/2014/main" id="{AFDFE0A8-DD51-735C-D391-FD7183F79F1C}"/>
                </a:ext>
              </a:extLst>
            </p:cNvPr>
            <p:cNvSpPr/>
            <p:nvPr/>
          </p:nvSpPr>
          <p:spPr>
            <a:xfrm>
              <a:off x="7631289" y="3519056"/>
              <a:ext cx="3248998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Foro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de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startups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7A6D5E90-CD3D-E0EF-7C95-736F04D9986C}"/>
                </a:ext>
              </a:extLst>
            </p:cNvPr>
            <p:cNvCxnSpPr>
              <a:cxnSpLocks/>
            </p:cNvCxnSpPr>
            <p:nvPr/>
          </p:nvCxnSpPr>
          <p:spPr>
            <a:xfrm>
              <a:off x="566011" y="4548331"/>
              <a:ext cx="7128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832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9BDEB8C2-40B5-97CD-53C4-FD4B8C47ED80}"/>
              </a:ext>
            </a:extLst>
          </p:cNvPr>
          <p:cNvGrpSpPr/>
          <p:nvPr/>
        </p:nvGrpSpPr>
        <p:grpSpPr>
          <a:xfrm>
            <a:off x="1960025" y="40136"/>
            <a:ext cx="10342223" cy="1270012"/>
            <a:chOff x="1940975" y="44828"/>
            <a:chExt cx="10342223" cy="1270012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2F206EF6-493F-A082-F0D9-49839FFA8CBC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Ideas </a:t>
              </a:r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futuras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31C2C77E-824E-727E-6AB7-9EAD75EE1B3B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38E8861D-AC5B-0E0C-903A-9212D51D0161}"/>
              </a:ext>
            </a:extLst>
          </p:cNvPr>
          <p:cNvGrpSpPr/>
          <p:nvPr/>
        </p:nvGrpSpPr>
        <p:grpSpPr>
          <a:xfrm>
            <a:off x="127280" y="-89661"/>
            <a:ext cx="10934135" cy="7037321"/>
            <a:chOff x="127280" y="-89661"/>
            <a:chExt cx="10934135" cy="7037321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3FF69A5C-A00D-5C2E-6DEA-3EE826C269F9}"/>
                </a:ext>
              </a:extLst>
            </p:cNvPr>
            <p:cNvGrpSpPr/>
            <p:nvPr/>
          </p:nvGrpSpPr>
          <p:grpSpPr>
            <a:xfrm>
              <a:off x="127280" y="-89661"/>
              <a:ext cx="438731" cy="7037321"/>
              <a:chOff x="807143" y="-423270"/>
              <a:chExt cx="438731" cy="7037321"/>
            </a:xfrm>
          </p:grpSpPr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BBCE00FB-C71D-1907-B941-257B0CE66E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3143" y="-423270"/>
                <a:ext cx="0" cy="7037321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id="{D9400560-249E-343B-F124-C193D4D1A737}"/>
                  </a:ext>
                </a:extLst>
              </p:cNvPr>
              <p:cNvSpPr/>
              <p:nvPr/>
            </p:nvSpPr>
            <p:spPr>
              <a:xfrm>
                <a:off x="807143" y="4546018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08E08679-D6D3-2FEF-5FD8-F84B1812B25E}"/>
                  </a:ext>
                </a:extLst>
              </p:cNvPr>
              <p:cNvSpPr/>
              <p:nvPr/>
            </p:nvSpPr>
            <p:spPr>
              <a:xfrm>
                <a:off x="807143" y="3140270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BCFF525B-4F5C-7220-15E7-4449422D95F0}"/>
                  </a:ext>
                </a:extLst>
              </p:cNvPr>
              <p:cNvSpPr/>
              <p:nvPr/>
            </p:nvSpPr>
            <p:spPr>
              <a:xfrm>
                <a:off x="807143" y="1091155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B3FF5463-0E18-4734-3076-4652C12F24B2}"/>
                  </a:ext>
                </a:extLst>
              </p:cNvPr>
              <p:cNvSpPr/>
              <p:nvPr/>
            </p:nvSpPr>
            <p:spPr>
              <a:xfrm>
                <a:off x="807143" y="5562747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46A183B8-52E8-8A01-7FFD-8E008E2C1879}"/>
                  </a:ext>
                </a:extLst>
              </p:cNvPr>
              <p:cNvSpPr/>
              <p:nvPr/>
            </p:nvSpPr>
            <p:spPr>
              <a:xfrm>
                <a:off x="807143" y="2282918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6B482256-6825-E809-8B3F-B3C4ADE1D15F}"/>
                  </a:ext>
                </a:extLst>
              </p:cNvPr>
              <p:cNvSpPr/>
              <p:nvPr/>
            </p:nvSpPr>
            <p:spPr>
              <a:xfrm>
                <a:off x="813874" y="3941820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cxnSp>
          <p:nvCxnSpPr>
            <p:cNvPr id="2" name="Conector recto 1">
              <a:extLst>
                <a:ext uri="{FF2B5EF4-FFF2-40B4-BE49-F238E27FC236}">
                  <a16:creationId xmlns:a16="http://schemas.microsoft.com/office/drawing/2014/main" id="{B86A4FB2-FC20-D41A-9783-9EF24BCF55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011" y="1663954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ADF6454B-2CA1-3622-E18A-6F867150F6A6}"/>
                </a:ext>
              </a:extLst>
            </p:cNvPr>
            <p:cNvSpPr/>
            <p:nvPr/>
          </p:nvSpPr>
          <p:spPr>
            <a:xfrm>
              <a:off x="1425553" y="1424764"/>
              <a:ext cx="4354272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Motor de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búsqueda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E88F4EFB-5A1A-C0E3-609C-C6BF96686EAF}"/>
                </a:ext>
              </a:extLst>
            </p:cNvPr>
            <p:cNvCxnSpPr>
              <a:cxnSpLocks/>
            </p:cNvCxnSpPr>
            <p:nvPr/>
          </p:nvCxnSpPr>
          <p:spPr>
            <a:xfrm>
              <a:off x="566011" y="2854840"/>
              <a:ext cx="6134401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C6FFDC3E-C69C-D89A-441A-F6137D195E23}"/>
                </a:ext>
              </a:extLst>
            </p:cNvPr>
            <p:cNvSpPr/>
            <p:nvPr/>
          </p:nvSpPr>
          <p:spPr>
            <a:xfrm>
              <a:off x="6700412" y="1955496"/>
              <a:ext cx="4354272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Perfil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junior y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perfil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mentor</a:t>
              </a:r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93ED6A70-8D8A-A5CC-43D0-C452C9AA516C}"/>
                </a:ext>
              </a:extLst>
            </p:cNvPr>
            <p:cNvSpPr/>
            <p:nvPr/>
          </p:nvSpPr>
          <p:spPr>
            <a:xfrm>
              <a:off x="1810149" y="3185181"/>
              <a:ext cx="4354272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Anuncios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de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empleo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16C695CD-02AC-00D6-981C-9034F9C4BE1B}"/>
                </a:ext>
              </a:extLst>
            </p:cNvPr>
            <p:cNvSpPr/>
            <p:nvPr/>
          </p:nvSpPr>
          <p:spPr>
            <a:xfrm>
              <a:off x="5952152" y="4879627"/>
              <a:ext cx="5109263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Mayor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personalización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del Path</a:t>
              </a:r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6D8F70D6-CC7C-F5DD-4D42-204FAA4E9C86}"/>
                </a:ext>
              </a:extLst>
            </p:cNvPr>
            <p:cNvSpPr/>
            <p:nvPr/>
          </p:nvSpPr>
          <p:spPr>
            <a:xfrm>
              <a:off x="825328" y="5242226"/>
              <a:ext cx="3903622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Path con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bifurcaciones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ADDFB0E8-9BD9-6281-C3D0-085FF5E26F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280" y="3689879"/>
              <a:ext cx="1260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FBFEAB49-8C8D-5C2F-3549-F44067A22C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011" y="5095627"/>
              <a:ext cx="5472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01B0D5B2-C1F4-029A-5E39-A71ACDABDDAB}"/>
                </a:ext>
              </a:extLst>
            </p:cNvPr>
            <p:cNvCxnSpPr>
              <a:cxnSpLocks/>
            </p:cNvCxnSpPr>
            <p:nvPr/>
          </p:nvCxnSpPr>
          <p:spPr>
            <a:xfrm>
              <a:off x="566011" y="6137811"/>
              <a:ext cx="259317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95DEF86-3498-BAF9-DC78-6B82963EBC6F}"/>
                </a:ext>
              </a:extLst>
            </p:cNvPr>
            <p:cNvCxnSpPr/>
            <p:nvPr/>
          </p:nvCxnSpPr>
          <p:spPr>
            <a:xfrm>
              <a:off x="343660" y="-89661"/>
              <a:ext cx="0" cy="819150"/>
            </a:xfrm>
            <a:prstGeom prst="line">
              <a:avLst/>
            </a:prstGeom>
            <a:ln w="203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D13F4736-9CC1-3390-3C35-9CD4F8ED8391}"/>
                </a:ext>
              </a:extLst>
            </p:cNvPr>
            <p:cNvSpPr/>
            <p:nvPr/>
          </p:nvSpPr>
          <p:spPr>
            <a:xfrm>
              <a:off x="7631289" y="3519056"/>
              <a:ext cx="3248998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Foro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de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startups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F62CC554-0D37-7631-C0F3-4B544AB76ED2}"/>
                </a:ext>
              </a:extLst>
            </p:cNvPr>
            <p:cNvCxnSpPr>
              <a:cxnSpLocks/>
            </p:cNvCxnSpPr>
            <p:nvPr/>
          </p:nvCxnSpPr>
          <p:spPr>
            <a:xfrm>
              <a:off x="566011" y="4548331"/>
              <a:ext cx="7128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5B3FE2C1-6223-894C-95FB-78FB1E013BD5}"/>
              </a:ext>
            </a:extLst>
          </p:cNvPr>
          <p:cNvGrpSpPr/>
          <p:nvPr/>
        </p:nvGrpSpPr>
        <p:grpSpPr>
          <a:xfrm>
            <a:off x="124866" y="-6632865"/>
            <a:ext cx="11024418" cy="6943725"/>
            <a:chOff x="129531" y="-85725"/>
            <a:chExt cx="11024418" cy="6943725"/>
          </a:xfrm>
        </p:grpSpPr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68A5171D-BAEC-A72E-6EBE-3C7F8D06DDF0}"/>
                </a:ext>
              </a:extLst>
            </p:cNvPr>
            <p:cNvCxnSpPr>
              <a:cxnSpLocks/>
            </p:cNvCxnSpPr>
            <p:nvPr/>
          </p:nvCxnSpPr>
          <p:spPr>
            <a:xfrm>
              <a:off x="345531" y="-85725"/>
              <a:ext cx="0" cy="6943725"/>
            </a:xfrm>
            <a:prstGeom prst="line">
              <a:avLst/>
            </a:prstGeom>
            <a:ln w="203200">
              <a:solidFill>
                <a:srgbClr val="50505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9E5A85DF-B883-37C1-4AC6-D5E1229C6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0924" y="4161915"/>
              <a:ext cx="3018491" cy="1698979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E2E13E6B-2E47-A4C1-EC77-23913BE7D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1111" y="1706810"/>
              <a:ext cx="1509059" cy="1509059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6E742693-66F9-C8CF-BC4D-D075E005A125}"/>
                </a:ext>
              </a:extLst>
            </p:cNvPr>
            <p:cNvSpPr/>
            <p:nvPr/>
          </p:nvSpPr>
          <p:spPr>
            <a:xfrm>
              <a:off x="129531" y="1989236"/>
              <a:ext cx="432000" cy="432000"/>
            </a:xfrm>
            <a:prstGeom prst="ellipse">
              <a:avLst/>
            </a:prstGeom>
            <a:solidFill>
              <a:srgbClr val="505050"/>
            </a:solidFill>
            <a:ln w="19050" cap="rnd">
              <a:solidFill>
                <a:schemeClr val="tx1">
                  <a:lumMod val="85000"/>
                  <a:lumOff val="15000"/>
                  <a:alpha val="67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16000"/>
                        <a:gd name="connsiteY0" fmla="*/ 108000 h 216000"/>
                        <a:gd name="connsiteX1" fmla="*/ 108000 w 216000"/>
                        <a:gd name="connsiteY1" fmla="*/ 0 h 216000"/>
                        <a:gd name="connsiteX2" fmla="*/ 216000 w 216000"/>
                        <a:gd name="connsiteY2" fmla="*/ 108000 h 216000"/>
                        <a:gd name="connsiteX3" fmla="*/ 108000 w 216000"/>
                        <a:gd name="connsiteY3" fmla="*/ 216000 h 216000"/>
                        <a:gd name="connsiteX4" fmla="*/ 0 w 216000"/>
                        <a:gd name="connsiteY4" fmla="*/ 108000 h 21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6000" h="216000" fill="none" extrusionOk="0">
                          <a:moveTo>
                            <a:pt x="0" y="108000"/>
                          </a:moveTo>
                          <a:cubicBezTo>
                            <a:pt x="8990" y="49419"/>
                            <a:pt x="52886" y="-9330"/>
                            <a:pt x="108000" y="0"/>
                          </a:cubicBezTo>
                          <a:cubicBezTo>
                            <a:pt x="166154" y="-229"/>
                            <a:pt x="212020" y="52100"/>
                            <a:pt x="216000" y="108000"/>
                          </a:cubicBezTo>
                          <a:cubicBezTo>
                            <a:pt x="215754" y="165306"/>
                            <a:pt x="164775" y="219991"/>
                            <a:pt x="108000" y="216000"/>
                          </a:cubicBezTo>
                          <a:cubicBezTo>
                            <a:pt x="63894" y="224700"/>
                            <a:pt x="1391" y="167981"/>
                            <a:pt x="0" y="108000"/>
                          </a:cubicBezTo>
                          <a:close/>
                        </a:path>
                        <a:path w="216000" h="216000" stroke="0" extrusionOk="0">
                          <a:moveTo>
                            <a:pt x="0" y="108000"/>
                          </a:moveTo>
                          <a:cubicBezTo>
                            <a:pt x="-10875" y="41645"/>
                            <a:pt x="42443" y="2218"/>
                            <a:pt x="108000" y="0"/>
                          </a:cubicBezTo>
                          <a:cubicBezTo>
                            <a:pt x="173989" y="1335"/>
                            <a:pt x="208913" y="48578"/>
                            <a:pt x="216000" y="108000"/>
                          </a:cubicBezTo>
                          <a:cubicBezTo>
                            <a:pt x="205400" y="177999"/>
                            <a:pt x="167085" y="219106"/>
                            <a:pt x="108000" y="216000"/>
                          </a:cubicBezTo>
                          <a:cubicBezTo>
                            <a:pt x="41979" y="212513"/>
                            <a:pt x="2032" y="168618"/>
                            <a:pt x="0" y="1080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8CAD9C74-7067-445C-A30B-BCD847D489C8}"/>
                </a:ext>
              </a:extLst>
            </p:cNvPr>
            <p:cNvSpPr/>
            <p:nvPr/>
          </p:nvSpPr>
          <p:spPr>
            <a:xfrm>
              <a:off x="129531" y="4957624"/>
              <a:ext cx="432000" cy="432000"/>
            </a:xfrm>
            <a:prstGeom prst="ellipse">
              <a:avLst/>
            </a:prstGeom>
            <a:solidFill>
              <a:srgbClr val="505050"/>
            </a:solidFill>
            <a:ln w="19050" cap="rnd">
              <a:solidFill>
                <a:schemeClr val="tx1">
                  <a:lumMod val="85000"/>
                  <a:lumOff val="15000"/>
                  <a:alpha val="67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16000"/>
                        <a:gd name="connsiteY0" fmla="*/ 108000 h 216000"/>
                        <a:gd name="connsiteX1" fmla="*/ 108000 w 216000"/>
                        <a:gd name="connsiteY1" fmla="*/ 0 h 216000"/>
                        <a:gd name="connsiteX2" fmla="*/ 216000 w 216000"/>
                        <a:gd name="connsiteY2" fmla="*/ 108000 h 216000"/>
                        <a:gd name="connsiteX3" fmla="*/ 108000 w 216000"/>
                        <a:gd name="connsiteY3" fmla="*/ 216000 h 216000"/>
                        <a:gd name="connsiteX4" fmla="*/ 0 w 216000"/>
                        <a:gd name="connsiteY4" fmla="*/ 108000 h 21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6000" h="216000" fill="none" extrusionOk="0">
                          <a:moveTo>
                            <a:pt x="0" y="108000"/>
                          </a:moveTo>
                          <a:cubicBezTo>
                            <a:pt x="8990" y="49419"/>
                            <a:pt x="52886" y="-9330"/>
                            <a:pt x="108000" y="0"/>
                          </a:cubicBezTo>
                          <a:cubicBezTo>
                            <a:pt x="166154" y="-229"/>
                            <a:pt x="212020" y="52100"/>
                            <a:pt x="216000" y="108000"/>
                          </a:cubicBezTo>
                          <a:cubicBezTo>
                            <a:pt x="215754" y="165306"/>
                            <a:pt x="164775" y="219991"/>
                            <a:pt x="108000" y="216000"/>
                          </a:cubicBezTo>
                          <a:cubicBezTo>
                            <a:pt x="63894" y="224700"/>
                            <a:pt x="1391" y="167981"/>
                            <a:pt x="0" y="108000"/>
                          </a:cubicBezTo>
                          <a:close/>
                        </a:path>
                        <a:path w="216000" h="216000" stroke="0" extrusionOk="0">
                          <a:moveTo>
                            <a:pt x="0" y="108000"/>
                          </a:moveTo>
                          <a:cubicBezTo>
                            <a:pt x="-10875" y="41645"/>
                            <a:pt x="42443" y="2218"/>
                            <a:pt x="108000" y="0"/>
                          </a:cubicBezTo>
                          <a:cubicBezTo>
                            <a:pt x="173989" y="1335"/>
                            <a:pt x="208913" y="48578"/>
                            <a:pt x="216000" y="108000"/>
                          </a:cubicBezTo>
                          <a:cubicBezTo>
                            <a:pt x="205400" y="177999"/>
                            <a:pt x="167085" y="219106"/>
                            <a:pt x="108000" y="216000"/>
                          </a:cubicBezTo>
                          <a:cubicBezTo>
                            <a:pt x="41979" y="212513"/>
                            <a:pt x="2032" y="168618"/>
                            <a:pt x="0" y="1080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53" name="Rectángulo: esquinas redondeadas 52">
              <a:extLst>
                <a:ext uri="{FF2B5EF4-FFF2-40B4-BE49-F238E27FC236}">
                  <a16:creationId xmlns:a16="http://schemas.microsoft.com/office/drawing/2014/main" id="{5E58BE67-6C47-C3F2-F84C-38182D77AA7C}"/>
                </a:ext>
              </a:extLst>
            </p:cNvPr>
            <p:cNvSpPr/>
            <p:nvPr/>
          </p:nvSpPr>
          <p:spPr>
            <a:xfrm>
              <a:off x="5315165" y="1614587"/>
              <a:ext cx="4354272" cy="749297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Animaciones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asincrónicas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4" name="Rectángulo: esquinas redondeadas 53">
              <a:extLst>
                <a:ext uri="{FF2B5EF4-FFF2-40B4-BE49-F238E27FC236}">
                  <a16:creationId xmlns:a16="http://schemas.microsoft.com/office/drawing/2014/main" id="{5FC95891-041E-88F3-61B1-0AF78D72D84E}"/>
                </a:ext>
              </a:extLst>
            </p:cNvPr>
            <p:cNvSpPr/>
            <p:nvPr/>
          </p:nvSpPr>
          <p:spPr>
            <a:xfrm>
              <a:off x="6438646" y="2636840"/>
              <a:ext cx="4715303" cy="749297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Encriptación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de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contraseñas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5" name="Rectángulo: esquinas redondeadas 54">
              <a:extLst>
                <a:ext uri="{FF2B5EF4-FFF2-40B4-BE49-F238E27FC236}">
                  <a16:creationId xmlns:a16="http://schemas.microsoft.com/office/drawing/2014/main" id="{CCE03DEB-89FB-92D1-6FB6-EDD21CC495E7}"/>
                </a:ext>
              </a:extLst>
            </p:cNvPr>
            <p:cNvSpPr/>
            <p:nvPr/>
          </p:nvSpPr>
          <p:spPr>
            <a:xfrm>
              <a:off x="6254807" y="4582975"/>
              <a:ext cx="3477935" cy="749297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Imagen del home</a:t>
              </a:r>
            </a:p>
          </p:txBody>
        </p: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012248A4-5930-1DBA-DE8B-E0543F6A9F62}"/>
                </a:ext>
              </a:extLst>
            </p:cNvPr>
            <p:cNvCxnSpPr>
              <a:cxnSpLocks/>
            </p:cNvCxnSpPr>
            <p:nvPr/>
          </p:nvCxnSpPr>
          <p:spPr>
            <a:xfrm>
              <a:off x="491656" y="2215924"/>
              <a:ext cx="124161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605C8C35-9EFA-941D-21AB-FD5981392475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3300170" y="1987399"/>
              <a:ext cx="2014995" cy="1837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A96BEDF7-BEDF-08C1-11B3-A870683A3D4B}"/>
                </a:ext>
              </a:extLst>
            </p:cNvPr>
            <p:cNvCxnSpPr>
              <a:cxnSpLocks/>
            </p:cNvCxnSpPr>
            <p:nvPr/>
          </p:nvCxnSpPr>
          <p:spPr>
            <a:xfrm>
              <a:off x="3358015" y="3072820"/>
              <a:ext cx="313831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83C6D8ED-A477-FF93-47D3-91C4A77D2FD7}"/>
                </a:ext>
              </a:extLst>
            </p:cNvPr>
            <p:cNvCxnSpPr>
              <a:cxnSpLocks/>
            </p:cNvCxnSpPr>
            <p:nvPr/>
          </p:nvCxnSpPr>
          <p:spPr>
            <a:xfrm>
              <a:off x="549314" y="5199082"/>
              <a:ext cx="118395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9F8CFBC3-F432-9E29-E711-045E7829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809415" y="4929612"/>
              <a:ext cx="1629231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3C34D2AB-0C43-1B89-1719-0B9DAF247AF8}"/>
              </a:ext>
            </a:extLst>
          </p:cNvPr>
          <p:cNvGrpSpPr/>
          <p:nvPr/>
        </p:nvGrpSpPr>
        <p:grpSpPr>
          <a:xfrm>
            <a:off x="124866" y="6843856"/>
            <a:ext cx="10230173" cy="7037321"/>
            <a:chOff x="127280" y="-89661"/>
            <a:chExt cx="10230173" cy="7037321"/>
          </a:xfrm>
        </p:grpSpPr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23CD550C-92E9-CEFC-7ABB-D0A27CE8C988}"/>
                </a:ext>
              </a:extLst>
            </p:cNvPr>
            <p:cNvGrpSpPr/>
            <p:nvPr/>
          </p:nvGrpSpPr>
          <p:grpSpPr>
            <a:xfrm>
              <a:off x="127280" y="-89661"/>
              <a:ext cx="432000" cy="7037321"/>
              <a:chOff x="807143" y="-423270"/>
              <a:chExt cx="432000" cy="7037321"/>
            </a:xfrm>
          </p:grpSpPr>
          <p:cxnSp>
            <p:nvCxnSpPr>
              <p:cNvPr id="65" name="Conector recto 64">
                <a:extLst>
                  <a:ext uri="{FF2B5EF4-FFF2-40B4-BE49-F238E27FC236}">
                    <a16:creationId xmlns:a16="http://schemas.microsoft.com/office/drawing/2014/main" id="{541D349F-B97D-E806-6F2E-3182EEBE72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3143" y="-423270"/>
                <a:ext cx="0" cy="7037321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Elipse 65">
                <a:extLst>
                  <a:ext uri="{FF2B5EF4-FFF2-40B4-BE49-F238E27FC236}">
                    <a16:creationId xmlns:a16="http://schemas.microsoft.com/office/drawing/2014/main" id="{F056159E-1994-452C-18A1-08C382C77B04}"/>
                  </a:ext>
                </a:extLst>
              </p:cNvPr>
              <p:cNvSpPr/>
              <p:nvPr/>
            </p:nvSpPr>
            <p:spPr>
              <a:xfrm>
                <a:off x="807143" y="2282918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</p:grp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93F8590C-3C2E-E7EC-4750-4406EB4F2CBE}"/>
                </a:ext>
              </a:extLst>
            </p:cNvPr>
            <p:cNvCxnSpPr>
              <a:cxnSpLocks/>
            </p:cNvCxnSpPr>
            <p:nvPr/>
          </p:nvCxnSpPr>
          <p:spPr>
            <a:xfrm>
              <a:off x="591777" y="2838357"/>
              <a:ext cx="124276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Imagen 63">
              <a:extLst>
                <a:ext uri="{FF2B5EF4-FFF2-40B4-BE49-F238E27FC236}">
                  <a16:creationId xmlns:a16="http://schemas.microsoft.com/office/drawing/2014/main" id="{1DE5926D-C2DE-84F8-1E5F-586CD167B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4546" y="1024322"/>
              <a:ext cx="8522907" cy="4809355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98706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FC6FC85C-065F-3C3D-5074-9AC43B68E7E0}"/>
              </a:ext>
            </a:extLst>
          </p:cNvPr>
          <p:cNvGrpSpPr/>
          <p:nvPr/>
        </p:nvGrpSpPr>
        <p:grpSpPr>
          <a:xfrm>
            <a:off x="127280" y="-89661"/>
            <a:ext cx="10230173" cy="7037321"/>
            <a:chOff x="127280" y="-89661"/>
            <a:chExt cx="10230173" cy="7037321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631FAF99-C5E8-9E26-11CE-26503144F4BA}"/>
                </a:ext>
              </a:extLst>
            </p:cNvPr>
            <p:cNvGrpSpPr/>
            <p:nvPr/>
          </p:nvGrpSpPr>
          <p:grpSpPr>
            <a:xfrm>
              <a:off x="127280" y="-89661"/>
              <a:ext cx="432000" cy="7037321"/>
              <a:chOff x="807143" y="-423270"/>
              <a:chExt cx="432000" cy="7037321"/>
            </a:xfrm>
          </p:grpSpPr>
          <p:cxnSp>
            <p:nvCxnSpPr>
              <p:cNvPr id="3" name="Conector recto 2">
                <a:extLst>
                  <a:ext uri="{FF2B5EF4-FFF2-40B4-BE49-F238E27FC236}">
                    <a16:creationId xmlns:a16="http://schemas.microsoft.com/office/drawing/2014/main" id="{AB88768E-F484-1C0C-3FA5-DC2D38D80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3143" y="-423270"/>
                <a:ext cx="0" cy="7037321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01207DE1-0E9C-9F50-A4A0-0BB8E3478279}"/>
                  </a:ext>
                </a:extLst>
              </p:cNvPr>
              <p:cNvSpPr/>
              <p:nvPr/>
            </p:nvSpPr>
            <p:spPr>
              <a:xfrm>
                <a:off x="807143" y="2282918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</p:grp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A10EF555-CBF5-D096-C1FA-62BF2197B189}"/>
                </a:ext>
              </a:extLst>
            </p:cNvPr>
            <p:cNvCxnSpPr>
              <a:cxnSpLocks/>
            </p:cNvCxnSpPr>
            <p:nvPr/>
          </p:nvCxnSpPr>
          <p:spPr>
            <a:xfrm>
              <a:off x="591777" y="2838357"/>
              <a:ext cx="124276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42B6CF3C-6DE1-2402-E99C-C4F21BE64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4546" y="1024322"/>
              <a:ext cx="8522907" cy="4809355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</p:grp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796E1EBB-B0C8-962B-389A-827402FC22B3}"/>
              </a:ext>
            </a:extLst>
          </p:cNvPr>
          <p:cNvCxnSpPr>
            <a:cxnSpLocks/>
          </p:cNvCxnSpPr>
          <p:nvPr/>
        </p:nvCxnSpPr>
        <p:spPr>
          <a:xfrm>
            <a:off x="343280" y="6791325"/>
            <a:ext cx="0" cy="4402164"/>
          </a:xfrm>
          <a:prstGeom prst="line">
            <a:avLst/>
          </a:prstGeom>
          <a:ln w="203200">
            <a:solidFill>
              <a:srgbClr val="505050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o 3">
            <a:extLst>
              <a:ext uri="{FF2B5EF4-FFF2-40B4-BE49-F238E27FC236}">
                <a16:creationId xmlns:a16="http://schemas.microsoft.com/office/drawing/2014/main" id="{8107048E-0499-5888-3618-F73079AA896A}"/>
              </a:ext>
            </a:extLst>
          </p:cNvPr>
          <p:cNvGrpSpPr/>
          <p:nvPr/>
        </p:nvGrpSpPr>
        <p:grpSpPr>
          <a:xfrm>
            <a:off x="127280" y="-6920017"/>
            <a:ext cx="10934135" cy="7037321"/>
            <a:chOff x="127280" y="-89661"/>
            <a:chExt cx="10934135" cy="7037321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B2F26677-E879-247B-E7BF-92BCCAEDA644}"/>
                </a:ext>
              </a:extLst>
            </p:cNvPr>
            <p:cNvGrpSpPr/>
            <p:nvPr/>
          </p:nvGrpSpPr>
          <p:grpSpPr>
            <a:xfrm>
              <a:off x="127280" y="-89661"/>
              <a:ext cx="438731" cy="7037321"/>
              <a:chOff x="807143" y="-423270"/>
              <a:chExt cx="438731" cy="7037321"/>
            </a:xfrm>
          </p:grpSpPr>
          <p:cxnSp>
            <p:nvCxnSpPr>
              <p:cNvPr id="46" name="Conector recto 45">
                <a:extLst>
                  <a:ext uri="{FF2B5EF4-FFF2-40B4-BE49-F238E27FC236}">
                    <a16:creationId xmlns:a16="http://schemas.microsoft.com/office/drawing/2014/main" id="{13336049-246F-6942-59AE-893C1205D3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3143" y="-423270"/>
                <a:ext cx="0" cy="7037321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Elipse 46">
                <a:extLst>
                  <a:ext uri="{FF2B5EF4-FFF2-40B4-BE49-F238E27FC236}">
                    <a16:creationId xmlns:a16="http://schemas.microsoft.com/office/drawing/2014/main" id="{10069713-BD5A-5A1D-C24C-911DFF01F2FC}"/>
                  </a:ext>
                </a:extLst>
              </p:cNvPr>
              <p:cNvSpPr/>
              <p:nvPr/>
            </p:nvSpPr>
            <p:spPr>
              <a:xfrm>
                <a:off x="807143" y="4546018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48" name="Elipse 47">
                <a:extLst>
                  <a:ext uri="{FF2B5EF4-FFF2-40B4-BE49-F238E27FC236}">
                    <a16:creationId xmlns:a16="http://schemas.microsoft.com/office/drawing/2014/main" id="{B2109CAD-48E5-10B2-78E2-890091A65CBB}"/>
                  </a:ext>
                </a:extLst>
              </p:cNvPr>
              <p:cNvSpPr/>
              <p:nvPr/>
            </p:nvSpPr>
            <p:spPr>
              <a:xfrm>
                <a:off x="807143" y="3140270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945B5C01-40BE-7ECD-0CA7-B38D8D5AECE6}"/>
                  </a:ext>
                </a:extLst>
              </p:cNvPr>
              <p:cNvSpPr/>
              <p:nvPr/>
            </p:nvSpPr>
            <p:spPr>
              <a:xfrm>
                <a:off x="807143" y="1091155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B713626F-8DBB-4F98-4E0D-11622137EC02}"/>
                  </a:ext>
                </a:extLst>
              </p:cNvPr>
              <p:cNvSpPr/>
              <p:nvPr/>
            </p:nvSpPr>
            <p:spPr>
              <a:xfrm>
                <a:off x="807143" y="5562747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51" name="Elipse 50">
                <a:extLst>
                  <a:ext uri="{FF2B5EF4-FFF2-40B4-BE49-F238E27FC236}">
                    <a16:creationId xmlns:a16="http://schemas.microsoft.com/office/drawing/2014/main" id="{38B8CFE6-C1F8-084A-76AA-0C50833B0287}"/>
                  </a:ext>
                </a:extLst>
              </p:cNvPr>
              <p:cNvSpPr/>
              <p:nvPr/>
            </p:nvSpPr>
            <p:spPr>
              <a:xfrm>
                <a:off x="807143" y="2282918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  <p:sp>
            <p:nvSpPr>
              <p:cNvPr id="52" name="Elipse 51">
                <a:extLst>
                  <a:ext uri="{FF2B5EF4-FFF2-40B4-BE49-F238E27FC236}">
                    <a16:creationId xmlns:a16="http://schemas.microsoft.com/office/drawing/2014/main" id="{C5D09D08-B315-A881-2720-D755825B17FC}"/>
                  </a:ext>
                </a:extLst>
              </p:cNvPr>
              <p:cNvSpPr/>
              <p:nvPr/>
            </p:nvSpPr>
            <p:spPr>
              <a:xfrm>
                <a:off x="813874" y="3941820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A504ABA0-24A0-B506-717C-F740D2C19C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011" y="1663954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7A7D44D7-4E58-2A8A-F01A-4A8A9933C3B1}"/>
                </a:ext>
              </a:extLst>
            </p:cNvPr>
            <p:cNvSpPr/>
            <p:nvPr/>
          </p:nvSpPr>
          <p:spPr>
            <a:xfrm>
              <a:off x="1425553" y="1424764"/>
              <a:ext cx="4354272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Motor de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búsqueda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68FADB9A-F8B0-B1AC-EDE5-F6FAEE9D53B2}"/>
                </a:ext>
              </a:extLst>
            </p:cNvPr>
            <p:cNvCxnSpPr>
              <a:cxnSpLocks/>
            </p:cNvCxnSpPr>
            <p:nvPr/>
          </p:nvCxnSpPr>
          <p:spPr>
            <a:xfrm>
              <a:off x="566011" y="2854840"/>
              <a:ext cx="6134401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D717562E-1BB2-591C-2B09-1A5B7F43BFE3}"/>
                </a:ext>
              </a:extLst>
            </p:cNvPr>
            <p:cNvSpPr/>
            <p:nvPr/>
          </p:nvSpPr>
          <p:spPr>
            <a:xfrm>
              <a:off x="6700412" y="1955496"/>
              <a:ext cx="4354272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Perfil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junior y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perfil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mentor</a:t>
              </a:r>
            </a:p>
          </p:txBody>
        </p:sp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D3E8A21C-7B19-AAAB-608C-7F7FACDAC893}"/>
                </a:ext>
              </a:extLst>
            </p:cNvPr>
            <p:cNvSpPr/>
            <p:nvPr/>
          </p:nvSpPr>
          <p:spPr>
            <a:xfrm>
              <a:off x="1810149" y="3185181"/>
              <a:ext cx="4354272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Anuncios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de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empleo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FBCDC43E-66D4-D4D9-1F0E-F9016D7E6134}"/>
                </a:ext>
              </a:extLst>
            </p:cNvPr>
            <p:cNvSpPr/>
            <p:nvPr/>
          </p:nvSpPr>
          <p:spPr>
            <a:xfrm>
              <a:off x="5952152" y="4879627"/>
              <a:ext cx="5109263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Mayor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personalización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del Path</a:t>
              </a:r>
            </a:p>
          </p:txBody>
        </p:sp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5D70942F-7A00-D648-10B0-C22EBD2578B4}"/>
                </a:ext>
              </a:extLst>
            </p:cNvPr>
            <p:cNvSpPr/>
            <p:nvPr/>
          </p:nvSpPr>
          <p:spPr>
            <a:xfrm>
              <a:off x="825328" y="5242226"/>
              <a:ext cx="3903622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Path con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bifurcaciones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0B1FFCDE-DB28-668D-5ACF-4BBA38810D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280" y="3689879"/>
              <a:ext cx="1260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5F36181D-AA0F-A658-4E7A-3268093D60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011" y="5095627"/>
              <a:ext cx="5472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6E8145EB-0896-852A-1EE4-460C7477DF56}"/>
                </a:ext>
              </a:extLst>
            </p:cNvPr>
            <p:cNvCxnSpPr>
              <a:cxnSpLocks/>
            </p:cNvCxnSpPr>
            <p:nvPr/>
          </p:nvCxnSpPr>
          <p:spPr>
            <a:xfrm>
              <a:off x="566011" y="6137811"/>
              <a:ext cx="259317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DD90BA9F-E407-0FD1-4266-B383F1521396}"/>
                </a:ext>
              </a:extLst>
            </p:cNvPr>
            <p:cNvCxnSpPr/>
            <p:nvPr/>
          </p:nvCxnSpPr>
          <p:spPr>
            <a:xfrm>
              <a:off x="343660" y="-89661"/>
              <a:ext cx="0" cy="819150"/>
            </a:xfrm>
            <a:prstGeom prst="line">
              <a:avLst/>
            </a:prstGeom>
            <a:ln w="203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ángulo: esquinas redondeadas 43">
              <a:extLst>
                <a:ext uri="{FF2B5EF4-FFF2-40B4-BE49-F238E27FC236}">
                  <a16:creationId xmlns:a16="http://schemas.microsoft.com/office/drawing/2014/main" id="{40F529B5-C0B3-B30C-64EA-F9833A4549E1}"/>
                </a:ext>
              </a:extLst>
            </p:cNvPr>
            <p:cNvSpPr/>
            <p:nvPr/>
          </p:nvSpPr>
          <p:spPr>
            <a:xfrm>
              <a:off x="7631289" y="3519056"/>
              <a:ext cx="3248998" cy="1153235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Foro</a:t>
              </a:r>
              <a:r>
                <a:rPr lang="en-GB" sz="24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 de </a:t>
              </a:r>
              <a:r>
                <a:rPr lang="en-GB" sz="24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startups</a:t>
              </a:r>
              <a:endParaRPr lang="en-GB" sz="24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0A9602FF-5EEA-F22E-1F50-420AEF0E9662}"/>
                </a:ext>
              </a:extLst>
            </p:cNvPr>
            <p:cNvCxnSpPr>
              <a:cxnSpLocks/>
            </p:cNvCxnSpPr>
            <p:nvPr/>
          </p:nvCxnSpPr>
          <p:spPr>
            <a:xfrm>
              <a:off x="566011" y="4548331"/>
              <a:ext cx="7128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4929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BBCE00FB-C71D-1907-B941-257B0CE66E6D}"/>
              </a:ext>
            </a:extLst>
          </p:cNvPr>
          <p:cNvCxnSpPr>
            <a:cxnSpLocks/>
          </p:cNvCxnSpPr>
          <p:nvPr/>
        </p:nvCxnSpPr>
        <p:spPr>
          <a:xfrm>
            <a:off x="350011" y="0"/>
            <a:ext cx="0" cy="4402164"/>
          </a:xfrm>
          <a:prstGeom prst="line">
            <a:avLst/>
          </a:prstGeom>
          <a:ln w="203200">
            <a:solidFill>
              <a:srgbClr val="505050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o 1">
            <a:extLst>
              <a:ext uri="{FF2B5EF4-FFF2-40B4-BE49-F238E27FC236}">
                <a16:creationId xmlns:a16="http://schemas.microsoft.com/office/drawing/2014/main" id="{FF788047-E223-FFAB-AA00-77ACB4651DDA}"/>
              </a:ext>
            </a:extLst>
          </p:cNvPr>
          <p:cNvGrpSpPr/>
          <p:nvPr/>
        </p:nvGrpSpPr>
        <p:grpSpPr>
          <a:xfrm>
            <a:off x="136805" y="-7157211"/>
            <a:ext cx="10230173" cy="7037321"/>
            <a:chOff x="127280" y="-89661"/>
            <a:chExt cx="10230173" cy="7037321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32FF3C39-AB6A-9DD7-B242-4B352E572970}"/>
                </a:ext>
              </a:extLst>
            </p:cNvPr>
            <p:cNvGrpSpPr/>
            <p:nvPr/>
          </p:nvGrpSpPr>
          <p:grpSpPr>
            <a:xfrm>
              <a:off x="127280" y="-89661"/>
              <a:ext cx="432000" cy="7037321"/>
              <a:chOff x="807143" y="-423270"/>
              <a:chExt cx="432000" cy="7037321"/>
            </a:xfrm>
          </p:grpSpPr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6BB8C1CC-B768-05A9-C401-159CCF4D73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3143" y="-423270"/>
                <a:ext cx="0" cy="7037321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B5B4098B-A9BB-84DA-E6AC-0B7B40ECAD3F}"/>
                  </a:ext>
                </a:extLst>
              </p:cNvPr>
              <p:cNvSpPr/>
              <p:nvPr/>
            </p:nvSpPr>
            <p:spPr>
              <a:xfrm>
                <a:off x="807143" y="2282918"/>
                <a:ext cx="432000" cy="432000"/>
              </a:xfrm>
              <a:prstGeom prst="ellipse">
                <a:avLst/>
              </a:prstGeom>
              <a:noFill/>
              <a:ln w="76200">
                <a:solidFill>
                  <a:srgbClr val="505050"/>
                </a:solidFill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</p:grp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5DBD431C-F335-DB87-5F6E-DCB17C2F6AF8}"/>
                </a:ext>
              </a:extLst>
            </p:cNvPr>
            <p:cNvCxnSpPr>
              <a:cxnSpLocks/>
            </p:cNvCxnSpPr>
            <p:nvPr/>
          </p:nvCxnSpPr>
          <p:spPr>
            <a:xfrm>
              <a:off x="591777" y="2838357"/>
              <a:ext cx="124276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553B9E1-E5A8-D3ED-1BAF-9625210B1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4546" y="1024322"/>
              <a:ext cx="8522907" cy="4809355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853200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200">
        <p159:morph option="byObject"/>
      </p:transition>
    </mc:Choice>
    <mc:Fallback xmlns="">
      <p:transition spd="slow" advTm="2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6C412A7A-FB70-C46A-2700-1D9DF5CB8C03}"/>
              </a:ext>
            </a:extLst>
          </p:cNvPr>
          <p:cNvGrpSpPr/>
          <p:nvPr/>
        </p:nvGrpSpPr>
        <p:grpSpPr>
          <a:xfrm>
            <a:off x="12572619" y="2227436"/>
            <a:ext cx="3635932" cy="2946881"/>
            <a:chOff x="4820487" y="2483365"/>
            <a:chExt cx="3635932" cy="2946881"/>
          </a:xfrm>
        </p:grpSpPr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90BAC500-1EC0-269F-0047-66525846A027}"/>
                </a:ext>
              </a:extLst>
            </p:cNvPr>
            <p:cNvSpPr/>
            <p:nvPr/>
          </p:nvSpPr>
          <p:spPr>
            <a:xfrm>
              <a:off x="4820487" y="2483365"/>
              <a:ext cx="3635932" cy="2946881"/>
            </a:xfrm>
            <a:prstGeom prst="roundRect">
              <a:avLst>
                <a:gd name="adj" fmla="val 1196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35" name="Arco 34">
              <a:extLst>
                <a:ext uri="{FF2B5EF4-FFF2-40B4-BE49-F238E27FC236}">
                  <a16:creationId xmlns:a16="http://schemas.microsoft.com/office/drawing/2014/main" id="{E87C2359-40EF-23E1-C1AD-B1E440C0639B}"/>
                </a:ext>
              </a:extLst>
            </p:cNvPr>
            <p:cNvSpPr/>
            <p:nvPr/>
          </p:nvSpPr>
          <p:spPr>
            <a:xfrm rot="16974693">
              <a:off x="7570337" y="3124489"/>
              <a:ext cx="465351" cy="378614"/>
            </a:xfrm>
            <a:prstGeom prst="arc">
              <a:avLst>
                <a:gd name="adj1" fmla="val 14781823"/>
                <a:gd name="adj2" fmla="val 1128917"/>
              </a:avLst>
            </a:prstGeom>
            <a:ln w="101600">
              <a:solidFill>
                <a:srgbClr val="50505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36" name="Triángulo isósceles 35">
              <a:extLst>
                <a:ext uri="{FF2B5EF4-FFF2-40B4-BE49-F238E27FC236}">
                  <a16:creationId xmlns:a16="http://schemas.microsoft.com/office/drawing/2014/main" id="{9FEDB509-51BB-1A3A-5D53-6DBEBBEC0675}"/>
                </a:ext>
              </a:extLst>
            </p:cNvPr>
            <p:cNvSpPr/>
            <p:nvPr/>
          </p:nvSpPr>
          <p:spPr>
            <a:xfrm rot="10800000">
              <a:off x="4977435" y="2830764"/>
              <a:ext cx="768453" cy="561447"/>
            </a:xfrm>
            <a:prstGeom prst="triangle">
              <a:avLst>
                <a:gd name="adj" fmla="val 49871"/>
              </a:avLst>
            </a:prstGeom>
            <a:solidFill>
              <a:srgbClr val="505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5A50205A-5B9A-C790-891B-B6A613F19FBC}"/>
                </a:ext>
              </a:extLst>
            </p:cNvPr>
            <p:cNvSpPr/>
            <p:nvPr/>
          </p:nvSpPr>
          <p:spPr>
            <a:xfrm>
              <a:off x="6148093" y="4268832"/>
              <a:ext cx="720000" cy="720000"/>
            </a:xfrm>
            <a:prstGeom prst="ellipse">
              <a:avLst/>
            </a:prstGeom>
            <a:noFill/>
            <a:ln w="101600">
              <a:solidFill>
                <a:srgbClr val="505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B1A77AF8-E321-9EEC-7E80-1E4967768FF4}"/>
                </a:ext>
              </a:extLst>
            </p:cNvPr>
            <p:cNvCxnSpPr>
              <a:cxnSpLocks/>
            </p:cNvCxnSpPr>
            <p:nvPr/>
          </p:nvCxnSpPr>
          <p:spPr>
            <a:xfrm>
              <a:off x="6868093" y="4245774"/>
              <a:ext cx="0" cy="780368"/>
            </a:xfrm>
            <a:prstGeom prst="line">
              <a:avLst/>
            </a:prstGeom>
            <a:ln w="101600">
              <a:solidFill>
                <a:srgbClr val="50505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DCD62603-F47F-6160-86FB-4CD14735B6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7469" y="4297820"/>
              <a:ext cx="405873" cy="0"/>
            </a:xfrm>
            <a:prstGeom prst="line">
              <a:avLst/>
            </a:prstGeom>
            <a:ln w="101600">
              <a:solidFill>
                <a:srgbClr val="50505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F572CE29-D277-9B26-29EB-6C8407839E42}"/>
                </a:ext>
              </a:extLst>
            </p:cNvPr>
            <p:cNvCxnSpPr>
              <a:cxnSpLocks/>
            </p:cNvCxnSpPr>
            <p:nvPr/>
          </p:nvCxnSpPr>
          <p:spPr>
            <a:xfrm>
              <a:off x="7244181" y="3968774"/>
              <a:ext cx="0" cy="1156403"/>
            </a:xfrm>
            <a:prstGeom prst="line">
              <a:avLst/>
            </a:prstGeom>
            <a:ln w="101600">
              <a:solidFill>
                <a:srgbClr val="50505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125D2800-365E-9098-F4BB-6A70CA731B68}"/>
                </a:ext>
              </a:extLst>
            </p:cNvPr>
            <p:cNvSpPr/>
            <p:nvPr/>
          </p:nvSpPr>
          <p:spPr>
            <a:xfrm>
              <a:off x="5843439" y="3084558"/>
              <a:ext cx="720000" cy="720000"/>
            </a:xfrm>
            <a:prstGeom prst="ellipse">
              <a:avLst/>
            </a:prstGeom>
            <a:noFill/>
            <a:ln w="101600">
              <a:solidFill>
                <a:srgbClr val="505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 dirty="0"/>
            </a:p>
          </p:txBody>
        </p: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D27F326C-8BCA-219C-69F6-212F973D389B}"/>
                </a:ext>
              </a:extLst>
            </p:cNvPr>
            <p:cNvCxnSpPr>
              <a:cxnSpLocks/>
            </p:cNvCxnSpPr>
            <p:nvPr/>
          </p:nvCxnSpPr>
          <p:spPr>
            <a:xfrm>
              <a:off x="7612717" y="3045438"/>
              <a:ext cx="1" cy="2009423"/>
            </a:xfrm>
            <a:prstGeom prst="line">
              <a:avLst/>
            </a:prstGeom>
            <a:ln w="101600">
              <a:solidFill>
                <a:srgbClr val="50505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83D42A08-987D-6466-D44A-CA6A5A625916}"/>
                </a:ext>
              </a:extLst>
            </p:cNvPr>
            <p:cNvGrpSpPr/>
            <p:nvPr/>
          </p:nvGrpSpPr>
          <p:grpSpPr>
            <a:xfrm>
              <a:off x="6800077" y="3045438"/>
              <a:ext cx="576001" cy="745453"/>
              <a:chOff x="3234345" y="2281532"/>
              <a:chExt cx="576001" cy="745453"/>
            </a:xfrm>
            <a:effectLst/>
          </p:grpSpPr>
          <p:sp>
            <p:nvSpPr>
              <p:cNvPr id="58" name="Arco 57">
                <a:extLst>
                  <a:ext uri="{FF2B5EF4-FFF2-40B4-BE49-F238E27FC236}">
                    <a16:creationId xmlns:a16="http://schemas.microsoft.com/office/drawing/2014/main" id="{7156DA61-60C8-21DA-F54A-322B81C47D2B}"/>
                  </a:ext>
                </a:extLst>
              </p:cNvPr>
              <p:cNvSpPr/>
              <p:nvPr/>
            </p:nvSpPr>
            <p:spPr>
              <a:xfrm rot="10800000">
                <a:off x="3234346" y="2566684"/>
                <a:ext cx="576000" cy="460301"/>
              </a:xfrm>
              <a:prstGeom prst="arc">
                <a:avLst>
                  <a:gd name="adj1" fmla="val 10793854"/>
                  <a:gd name="adj2" fmla="val 21544935"/>
                </a:avLst>
              </a:prstGeom>
              <a:ln w="101600">
                <a:solidFill>
                  <a:srgbClr val="505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  <p:cxnSp>
            <p:nvCxnSpPr>
              <p:cNvPr id="59" name="Conector recto 58">
                <a:extLst>
                  <a:ext uri="{FF2B5EF4-FFF2-40B4-BE49-F238E27FC236}">
                    <a16:creationId xmlns:a16="http://schemas.microsoft.com/office/drawing/2014/main" id="{39E7AABC-7E89-D6A7-1E52-292F499F54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4345" y="2295268"/>
                <a:ext cx="0" cy="542832"/>
              </a:xfrm>
              <a:prstGeom prst="line">
                <a:avLst/>
              </a:prstGeom>
              <a:ln w="101600">
                <a:solidFill>
                  <a:srgbClr val="505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59">
                <a:extLst>
                  <a:ext uri="{FF2B5EF4-FFF2-40B4-BE49-F238E27FC236}">
                    <a16:creationId xmlns:a16="http://schemas.microsoft.com/office/drawing/2014/main" id="{8A0CA445-2909-2D19-99C0-B3971E11F1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0346" y="2281532"/>
                <a:ext cx="0" cy="542832"/>
              </a:xfrm>
              <a:prstGeom prst="line">
                <a:avLst/>
              </a:prstGeom>
              <a:ln w="101600">
                <a:solidFill>
                  <a:srgbClr val="505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9E3F75FB-2426-2186-462F-BD812B79CE3E}"/>
                </a:ext>
              </a:extLst>
            </p:cNvPr>
            <p:cNvGrpSpPr/>
            <p:nvPr/>
          </p:nvGrpSpPr>
          <p:grpSpPr>
            <a:xfrm rot="16200000">
              <a:off x="5404184" y="3976508"/>
              <a:ext cx="606660" cy="642020"/>
              <a:chOff x="3234345" y="2281532"/>
              <a:chExt cx="576001" cy="745453"/>
            </a:xfrm>
            <a:effectLst/>
          </p:grpSpPr>
          <p:sp>
            <p:nvSpPr>
              <p:cNvPr id="55" name="Arco 54">
                <a:extLst>
                  <a:ext uri="{FF2B5EF4-FFF2-40B4-BE49-F238E27FC236}">
                    <a16:creationId xmlns:a16="http://schemas.microsoft.com/office/drawing/2014/main" id="{F00F9799-D04A-6852-86F6-553758123E4B}"/>
                  </a:ext>
                </a:extLst>
              </p:cNvPr>
              <p:cNvSpPr/>
              <p:nvPr/>
            </p:nvSpPr>
            <p:spPr>
              <a:xfrm rot="10800000">
                <a:off x="3234346" y="2566684"/>
                <a:ext cx="576000" cy="460301"/>
              </a:xfrm>
              <a:prstGeom prst="arc">
                <a:avLst>
                  <a:gd name="adj1" fmla="val 10441473"/>
                  <a:gd name="adj2" fmla="val 49468"/>
                </a:avLst>
              </a:prstGeom>
              <a:ln w="101600">
                <a:solidFill>
                  <a:srgbClr val="505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  <p:cxnSp>
            <p:nvCxnSpPr>
              <p:cNvPr id="56" name="Conector recto 55">
                <a:extLst>
                  <a:ext uri="{FF2B5EF4-FFF2-40B4-BE49-F238E27FC236}">
                    <a16:creationId xmlns:a16="http://schemas.microsoft.com/office/drawing/2014/main" id="{05D61F29-B18B-F618-5035-DB5CC4510B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4345" y="2295268"/>
                <a:ext cx="0" cy="542832"/>
              </a:xfrm>
              <a:prstGeom prst="line">
                <a:avLst/>
              </a:prstGeom>
              <a:ln w="101600">
                <a:solidFill>
                  <a:srgbClr val="505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56">
                <a:extLst>
                  <a:ext uri="{FF2B5EF4-FFF2-40B4-BE49-F238E27FC236}">
                    <a16:creationId xmlns:a16="http://schemas.microsoft.com/office/drawing/2014/main" id="{91676637-6BDD-D1B6-EEDF-9E72B0B3D2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0346" y="2281532"/>
                <a:ext cx="0" cy="542832"/>
              </a:xfrm>
              <a:prstGeom prst="line">
                <a:avLst/>
              </a:prstGeom>
              <a:ln w="101600">
                <a:solidFill>
                  <a:srgbClr val="505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Arco 44">
              <a:extLst>
                <a:ext uri="{FF2B5EF4-FFF2-40B4-BE49-F238E27FC236}">
                  <a16:creationId xmlns:a16="http://schemas.microsoft.com/office/drawing/2014/main" id="{E686FED0-6950-18C0-B9B4-46CF61AAA5AB}"/>
                </a:ext>
              </a:extLst>
            </p:cNvPr>
            <p:cNvSpPr/>
            <p:nvPr/>
          </p:nvSpPr>
          <p:spPr>
            <a:xfrm>
              <a:off x="7574918" y="4309813"/>
              <a:ext cx="554520" cy="815364"/>
            </a:xfrm>
            <a:prstGeom prst="arc">
              <a:avLst>
                <a:gd name="adj1" fmla="val 13591241"/>
                <a:gd name="adj2" fmla="val 21554342"/>
              </a:avLst>
            </a:prstGeom>
            <a:ln w="101600">
              <a:solidFill>
                <a:srgbClr val="50505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98A795EF-ED87-4D32-4CAC-7C6E8783E50C}"/>
                </a:ext>
              </a:extLst>
            </p:cNvPr>
            <p:cNvCxnSpPr>
              <a:cxnSpLocks/>
            </p:cNvCxnSpPr>
            <p:nvPr/>
          </p:nvCxnSpPr>
          <p:spPr>
            <a:xfrm>
              <a:off x="8129435" y="4666556"/>
              <a:ext cx="0" cy="414328"/>
            </a:xfrm>
            <a:prstGeom prst="line">
              <a:avLst/>
            </a:prstGeom>
            <a:ln w="101600">
              <a:solidFill>
                <a:srgbClr val="50505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18E543B3-1F1D-BF24-136F-457BA54D0E8E}"/>
                </a:ext>
              </a:extLst>
            </p:cNvPr>
            <p:cNvCxnSpPr>
              <a:cxnSpLocks/>
            </p:cNvCxnSpPr>
            <p:nvPr/>
          </p:nvCxnSpPr>
          <p:spPr>
            <a:xfrm>
              <a:off x="5359412" y="3736985"/>
              <a:ext cx="0" cy="1308306"/>
            </a:xfrm>
            <a:prstGeom prst="line">
              <a:avLst/>
            </a:prstGeom>
            <a:ln w="101600">
              <a:solidFill>
                <a:srgbClr val="505050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8A22A8C0-9CD8-4231-CA22-A1D8711EF683}"/>
                </a:ext>
              </a:extLst>
            </p:cNvPr>
            <p:cNvCxnSpPr>
              <a:cxnSpLocks/>
            </p:cNvCxnSpPr>
            <p:nvPr/>
          </p:nvCxnSpPr>
          <p:spPr>
            <a:xfrm>
              <a:off x="5358789" y="3200320"/>
              <a:ext cx="0" cy="542088"/>
            </a:xfrm>
            <a:prstGeom prst="line">
              <a:avLst/>
            </a:prstGeom>
            <a:ln w="101600">
              <a:solidFill>
                <a:srgbClr val="50505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469D1CA4-0FCD-7B7D-D1EA-C53D0EDF38A0}"/>
                </a:ext>
              </a:extLst>
            </p:cNvPr>
            <p:cNvSpPr/>
            <p:nvPr/>
          </p:nvSpPr>
          <p:spPr>
            <a:xfrm>
              <a:off x="7504717" y="4918142"/>
              <a:ext cx="216000" cy="216000"/>
            </a:xfrm>
            <a:prstGeom prst="ellipse">
              <a:avLst/>
            </a:prstGeom>
            <a:solidFill>
              <a:srgbClr val="505050"/>
            </a:solidFill>
            <a:ln w="19050" cap="rnd">
              <a:solidFill>
                <a:schemeClr val="tx1">
                  <a:lumMod val="85000"/>
                  <a:lumOff val="15000"/>
                  <a:alpha val="67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1617256088">
                    <a:custGeom>
                      <a:avLst/>
                      <a:gdLst>
                        <a:gd name="connsiteX0" fmla="*/ 0 w 216000"/>
                        <a:gd name="connsiteY0" fmla="*/ 108000 h 216000"/>
                        <a:gd name="connsiteX1" fmla="*/ 108000 w 216000"/>
                        <a:gd name="connsiteY1" fmla="*/ 0 h 216000"/>
                        <a:gd name="connsiteX2" fmla="*/ 216000 w 216000"/>
                        <a:gd name="connsiteY2" fmla="*/ 108000 h 216000"/>
                        <a:gd name="connsiteX3" fmla="*/ 108000 w 216000"/>
                        <a:gd name="connsiteY3" fmla="*/ 216000 h 216000"/>
                        <a:gd name="connsiteX4" fmla="*/ 0 w 216000"/>
                        <a:gd name="connsiteY4" fmla="*/ 108000 h 21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6000" h="216000" fill="none" extrusionOk="0">
                          <a:moveTo>
                            <a:pt x="0" y="108000"/>
                          </a:moveTo>
                          <a:cubicBezTo>
                            <a:pt x="-3599" y="46879"/>
                            <a:pt x="46989" y="2464"/>
                            <a:pt x="108000" y="0"/>
                          </a:cubicBezTo>
                          <a:cubicBezTo>
                            <a:pt x="173184" y="6358"/>
                            <a:pt x="218248" y="50651"/>
                            <a:pt x="216000" y="108000"/>
                          </a:cubicBezTo>
                          <a:cubicBezTo>
                            <a:pt x="205033" y="164286"/>
                            <a:pt x="175198" y="224720"/>
                            <a:pt x="108000" y="216000"/>
                          </a:cubicBezTo>
                          <a:cubicBezTo>
                            <a:pt x="39882" y="227453"/>
                            <a:pt x="-11646" y="156965"/>
                            <a:pt x="0" y="108000"/>
                          </a:cubicBezTo>
                          <a:close/>
                        </a:path>
                        <a:path w="216000" h="216000" stroke="0" extrusionOk="0">
                          <a:moveTo>
                            <a:pt x="0" y="108000"/>
                          </a:moveTo>
                          <a:cubicBezTo>
                            <a:pt x="1654" y="45918"/>
                            <a:pt x="52253" y="6113"/>
                            <a:pt x="108000" y="0"/>
                          </a:cubicBezTo>
                          <a:cubicBezTo>
                            <a:pt x="167083" y="-1571"/>
                            <a:pt x="224579" y="53485"/>
                            <a:pt x="216000" y="108000"/>
                          </a:cubicBezTo>
                          <a:cubicBezTo>
                            <a:pt x="214398" y="150168"/>
                            <a:pt x="162874" y="218150"/>
                            <a:pt x="108000" y="216000"/>
                          </a:cubicBezTo>
                          <a:cubicBezTo>
                            <a:pt x="47812" y="213402"/>
                            <a:pt x="7950" y="179111"/>
                            <a:pt x="0" y="1080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22BA21B0-F1D1-C645-27A0-6559A566D013}"/>
                </a:ext>
              </a:extLst>
            </p:cNvPr>
            <p:cNvSpPr/>
            <p:nvPr/>
          </p:nvSpPr>
          <p:spPr>
            <a:xfrm>
              <a:off x="7507588" y="4446680"/>
              <a:ext cx="216000" cy="216000"/>
            </a:xfrm>
            <a:prstGeom prst="ellipse">
              <a:avLst/>
            </a:prstGeom>
            <a:solidFill>
              <a:srgbClr val="505050"/>
            </a:solidFill>
            <a:ln w="19050" cap="rnd">
              <a:solidFill>
                <a:schemeClr val="tx1">
                  <a:lumMod val="85000"/>
                  <a:lumOff val="15000"/>
                  <a:alpha val="67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3978248048">
                    <a:custGeom>
                      <a:avLst/>
                      <a:gdLst>
                        <a:gd name="connsiteX0" fmla="*/ 0 w 216000"/>
                        <a:gd name="connsiteY0" fmla="*/ 108000 h 216000"/>
                        <a:gd name="connsiteX1" fmla="*/ 108000 w 216000"/>
                        <a:gd name="connsiteY1" fmla="*/ 0 h 216000"/>
                        <a:gd name="connsiteX2" fmla="*/ 216000 w 216000"/>
                        <a:gd name="connsiteY2" fmla="*/ 108000 h 216000"/>
                        <a:gd name="connsiteX3" fmla="*/ 108000 w 216000"/>
                        <a:gd name="connsiteY3" fmla="*/ 216000 h 216000"/>
                        <a:gd name="connsiteX4" fmla="*/ 0 w 216000"/>
                        <a:gd name="connsiteY4" fmla="*/ 108000 h 21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6000" h="216000" fill="none" extrusionOk="0">
                          <a:moveTo>
                            <a:pt x="0" y="108000"/>
                          </a:moveTo>
                          <a:cubicBezTo>
                            <a:pt x="5171" y="52675"/>
                            <a:pt x="45894" y="-3084"/>
                            <a:pt x="108000" y="0"/>
                          </a:cubicBezTo>
                          <a:cubicBezTo>
                            <a:pt x="155655" y="753"/>
                            <a:pt x="213579" y="58136"/>
                            <a:pt x="216000" y="108000"/>
                          </a:cubicBezTo>
                          <a:cubicBezTo>
                            <a:pt x="216042" y="155009"/>
                            <a:pt x="162545" y="217746"/>
                            <a:pt x="108000" y="216000"/>
                          </a:cubicBezTo>
                          <a:cubicBezTo>
                            <a:pt x="46831" y="214031"/>
                            <a:pt x="8487" y="162887"/>
                            <a:pt x="0" y="108000"/>
                          </a:cubicBezTo>
                          <a:close/>
                        </a:path>
                        <a:path w="216000" h="216000" stroke="0" extrusionOk="0">
                          <a:moveTo>
                            <a:pt x="0" y="108000"/>
                          </a:moveTo>
                          <a:cubicBezTo>
                            <a:pt x="-7262" y="34962"/>
                            <a:pt x="56187" y="-3494"/>
                            <a:pt x="108000" y="0"/>
                          </a:cubicBezTo>
                          <a:cubicBezTo>
                            <a:pt x="170459" y="5962"/>
                            <a:pt x="212076" y="50183"/>
                            <a:pt x="216000" y="108000"/>
                          </a:cubicBezTo>
                          <a:cubicBezTo>
                            <a:pt x="211807" y="164009"/>
                            <a:pt x="178952" y="211798"/>
                            <a:pt x="108000" y="216000"/>
                          </a:cubicBezTo>
                          <a:cubicBezTo>
                            <a:pt x="40517" y="207833"/>
                            <a:pt x="11202" y="176135"/>
                            <a:pt x="0" y="1080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44EC29E2-AE15-E165-B691-A6393998F3A8}"/>
                </a:ext>
              </a:extLst>
            </p:cNvPr>
            <p:cNvSpPr/>
            <p:nvPr/>
          </p:nvSpPr>
          <p:spPr>
            <a:xfrm>
              <a:off x="7512269" y="3520985"/>
              <a:ext cx="216000" cy="216000"/>
            </a:xfrm>
            <a:prstGeom prst="ellipse">
              <a:avLst/>
            </a:prstGeom>
            <a:solidFill>
              <a:srgbClr val="505050"/>
            </a:solidFill>
            <a:ln w="19050" cap="rnd">
              <a:solidFill>
                <a:schemeClr val="tx1">
                  <a:lumMod val="85000"/>
                  <a:lumOff val="15000"/>
                  <a:alpha val="67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981765707">
                    <a:custGeom>
                      <a:avLst/>
                      <a:gdLst>
                        <a:gd name="connsiteX0" fmla="*/ 0 w 216000"/>
                        <a:gd name="connsiteY0" fmla="*/ 108000 h 216000"/>
                        <a:gd name="connsiteX1" fmla="*/ 108000 w 216000"/>
                        <a:gd name="connsiteY1" fmla="*/ 0 h 216000"/>
                        <a:gd name="connsiteX2" fmla="*/ 216000 w 216000"/>
                        <a:gd name="connsiteY2" fmla="*/ 108000 h 216000"/>
                        <a:gd name="connsiteX3" fmla="*/ 108000 w 216000"/>
                        <a:gd name="connsiteY3" fmla="*/ 216000 h 216000"/>
                        <a:gd name="connsiteX4" fmla="*/ 0 w 216000"/>
                        <a:gd name="connsiteY4" fmla="*/ 108000 h 21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6000" h="216000" fill="none" extrusionOk="0">
                          <a:moveTo>
                            <a:pt x="0" y="108000"/>
                          </a:moveTo>
                          <a:cubicBezTo>
                            <a:pt x="8977" y="39821"/>
                            <a:pt x="49709" y="89"/>
                            <a:pt x="108000" y="0"/>
                          </a:cubicBezTo>
                          <a:cubicBezTo>
                            <a:pt x="168705" y="1809"/>
                            <a:pt x="204866" y="48114"/>
                            <a:pt x="216000" y="108000"/>
                          </a:cubicBezTo>
                          <a:cubicBezTo>
                            <a:pt x="227227" y="169275"/>
                            <a:pt x="165113" y="214844"/>
                            <a:pt x="108000" y="216000"/>
                          </a:cubicBezTo>
                          <a:cubicBezTo>
                            <a:pt x="44863" y="217041"/>
                            <a:pt x="9347" y="154976"/>
                            <a:pt x="0" y="108000"/>
                          </a:cubicBezTo>
                          <a:close/>
                        </a:path>
                        <a:path w="216000" h="216000" stroke="0" extrusionOk="0">
                          <a:moveTo>
                            <a:pt x="0" y="108000"/>
                          </a:moveTo>
                          <a:cubicBezTo>
                            <a:pt x="-4520" y="56284"/>
                            <a:pt x="40101" y="-3408"/>
                            <a:pt x="108000" y="0"/>
                          </a:cubicBezTo>
                          <a:cubicBezTo>
                            <a:pt x="177126" y="-1399"/>
                            <a:pt x="209376" y="60418"/>
                            <a:pt x="216000" y="108000"/>
                          </a:cubicBezTo>
                          <a:cubicBezTo>
                            <a:pt x="206989" y="170659"/>
                            <a:pt x="161924" y="222767"/>
                            <a:pt x="108000" y="216000"/>
                          </a:cubicBezTo>
                          <a:cubicBezTo>
                            <a:pt x="61622" y="207413"/>
                            <a:pt x="-4348" y="168644"/>
                            <a:pt x="0" y="1080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193A939C-B915-0F3B-FFE2-59AA3045FE62}"/>
                </a:ext>
              </a:extLst>
            </p:cNvPr>
            <p:cNvSpPr/>
            <p:nvPr/>
          </p:nvSpPr>
          <p:spPr>
            <a:xfrm>
              <a:off x="5250788" y="3466645"/>
              <a:ext cx="216000" cy="216000"/>
            </a:xfrm>
            <a:prstGeom prst="ellipse">
              <a:avLst/>
            </a:prstGeom>
            <a:solidFill>
              <a:srgbClr val="505050"/>
            </a:solidFill>
            <a:ln w="19050" cap="rnd">
              <a:solidFill>
                <a:schemeClr val="tx1">
                  <a:lumMod val="85000"/>
                  <a:lumOff val="15000"/>
                  <a:alpha val="67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16000"/>
                        <a:gd name="connsiteY0" fmla="*/ 108000 h 216000"/>
                        <a:gd name="connsiteX1" fmla="*/ 108000 w 216000"/>
                        <a:gd name="connsiteY1" fmla="*/ 0 h 216000"/>
                        <a:gd name="connsiteX2" fmla="*/ 216000 w 216000"/>
                        <a:gd name="connsiteY2" fmla="*/ 108000 h 216000"/>
                        <a:gd name="connsiteX3" fmla="*/ 108000 w 216000"/>
                        <a:gd name="connsiteY3" fmla="*/ 216000 h 216000"/>
                        <a:gd name="connsiteX4" fmla="*/ 0 w 216000"/>
                        <a:gd name="connsiteY4" fmla="*/ 108000 h 21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6000" h="216000" fill="none" extrusionOk="0">
                          <a:moveTo>
                            <a:pt x="0" y="108000"/>
                          </a:moveTo>
                          <a:cubicBezTo>
                            <a:pt x="8990" y="49419"/>
                            <a:pt x="52886" y="-9330"/>
                            <a:pt x="108000" y="0"/>
                          </a:cubicBezTo>
                          <a:cubicBezTo>
                            <a:pt x="166154" y="-229"/>
                            <a:pt x="212020" y="52100"/>
                            <a:pt x="216000" y="108000"/>
                          </a:cubicBezTo>
                          <a:cubicBezTo>
                            <a:pt x="215754" y="165306"/>
                            <a:pt x="164775" y="219991"/>
                            <a:pt x="108000" y="216000"/>
                          </a:cubicBezTo>
                          <a:cubicBezTo>
                            <a:pt x="63894" y="224700"/>
                            <a:pt x="1391" y="167981"/>
                            <a:pt x="0" y="108000"/>
                          </a:cubicBezTo>
                          <a:close/>
                        </a:path>
                        <a:path w="216000" h="216000" stroke="0" extrusionOk="0">
                          <a:moveTo>
                            <a:pt x="0" y="108000"/>
                          </a:moveTo>
                          <a:cubicBezTo>
                            <a:pt x="-10875" y="41645"/>
                            <a:pt x="42443" y="2218"/>
                            <a:pt x="108000" y="0"/>
                          </a:cubicBezTo>
                          <a:cubicBezTo>
                            <a:pt x="173989" y="1335"/>
                            <a:pt x="208913" y="48578"/>
                            <a:pt x="216000" y="108000"/>
                          </a:cubicBezTo>
                          <a:cubicBezTo>
                            <a:pt x="205400" y="177999"/>
                            <a:pt x="167085" y="219106"/>
                            <a:pt x="108000" y="216000"/>
                          </a:cubicBezTo>
                          <a:cubicBezTo>
                            <a:pt x="41979" y="212513"/>
                            <a:pt x="2032" y="168618"/>
                            <a:pt x="0" y="1080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A9C18553-85A8-F1EC-4A2D-493265F68642}"/>
                </a:ext>
              </a:extLst>
            </p:cNvPr>
            <p:cNvSpPr/>
            <p:nvPr/>
          </p:nvSpPr>
          <p:spPr>
            <a:xfrm>
              <a:off x="5247588" y="3877712"/>
              <a:ext cx="216000" cy="216000"/>
            </a:xfrm>
            <a:prstGeom prst="ellipse">
              <a:avLst/>
            </a:prstGeom>
            <a:noFill/>
            <a:ln w="19050">
              <a:solidFill>
                <a:srgbClr val="505050"/>
              </a:solidFill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992C9E84-9999-6487-DDC8-41B7D95C6F82}"/>
                </a:ext>
              </a:extLst>
            </p:cNvPr>
            <p:cNvSpPr/>
            <p:nvPr/>
          </p:nvSpPr>
          <p:spPr>
            <a:xfrm>
              <a:off x="5247588" y="4484611"/>
              <a:ext cx="216000" cy="216000"/>
            </a:xfrm>
            <a:prstGeom prst="ellipse">
              <a:avLst/>
            </a:prstGeom>
            <a:noFill/>
            <a:ln w="19050">
              <a:solidFill>
                <a:srgbClr val="505050"/>
              </a:solidFill>
            </a:ln>
            <a:effectLst>
              <a:outerShdw blurRad="50800" dist="38100" dir="2700000" algn="tl" rotWithShape="0">
                <a:prstClr val="black">
                  <a:alpha val="6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41"/>
            </a:p>
          </p:txBody>
        </p:sp>
      </p:grp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FBF258-3EAB-7C65-CF5D-83B062AA932A}"/>
              </a:ext>
            </a:extLst>
          </p:cNvPr>
          <p:cNvCxnSpPr>
            <a:cxnSpLocks/>
          </p:cNvCxnSpPr>
          <p:nvPr/>
        </p:nvCxnSpPr>
        <p:spPr>
          <a:xfrm>
            <a:off x="3616593" y="2907304"/>
            <a:ext cx="0" cy="2761976"/>
          </a:xfrm>
          <a:prstGeom prst="line">
            <a:avLst/>
          </a:prstGeom>
          <a:ln w="203200">
            <a:solidFill>
              <a:srgbClr val="505050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F0CF7349-48C0-1886-56E3-6C89E556DCBA}"/>
              </a:ext>
            </a:extLst>
          </p:cNvPr>
          <p:cNvSpPr>
            <a:spLocks noChangeAspect="1"/>
          </p:cNvSpPr>
          <p:nvPr/>
        </p:nvSpPr>
        <p:spPr>
          <a:xfrm rot="10800000">
            <a:off x="2842826" y="1128204"/>
            <a:ext cx="1547533" cy="1130658"/>
          </a:xfrm>
          <a:prstGeom prst="triangle">
            <a:avLst>
              <a:gd name="adj" fmla="val 49871"/>
            </a:avLst>
          </a:prstGeom>
          <a:solidFill>
            <a:srgbClr val="50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41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05DAED9-28B6-337F-DC14-B23B818A382C}"/>
              </a:ext>
            </a:extLst>
          </p:cNvPr>
          <p:cNvCxnSpPr>
            <a:cxnSpLocks/>
          </p:cNvCxnSpPr>
          <p:nvPr/>
        </p:nvCxnSpPr>
        <p:spPr>
          <a:xfrm>
            <a:off x="3616593" y="2119011"/>
            <a:ext cx="0" cy="911645"/>
          </a:xfrm>
          <a:prstGeom prst="line">
            <a:avLst/>
          </a:prstGeom>
          <a:ln w="203200">
            <a:solidFill>
              <a:srgbClr val="50505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1F1497AC-3C57-4794-EF65-65DC45E5B529}"/>
              </a:ext>
            </a:extLst>
          </p:cNvPr>
          <p:cNvSpPr>
            <a:spLocks noChangeAspect="1"/>
          </p:cNvSpPr>
          <p:nvPr/>
        </p:nvSpPr>
        <p:spPr>
          <a:xfrm>
            <a:off x="3399677" y="2394799"/>
            <a:ext cx="433830" cy="433830"/>
          </a:xfrm>
          <a:prstGeom prst="ellipse">
            <a:avLst/>
          </a:prstGeom>
          <a:solidFill>
            <a:srgbClr val="505050"/>
          </a:solidFill>
          <a:ln w="19050" cap="rnd">
            <a:solidFill>
              <a:schemeClr val="tx1">
                <a:lumMod val="85000"/>
                <a:lumOff val="15000"/>
                <a:alpha val="67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6000"/>
                      <a:gd name="connsiteY0" fmla="*/ 108000 h 216000"/>
                      <a:gd name="connsiteX1" fmla="*/ 108000 w 216000"/>
                      <a:gd name="connsiteY1" fmla="*/ 0 h 216000"/>
                      <a:gd name="connsiteX2" fmla="*/ 216000 w 216000"/>
                      <a:gd name="connsiteY2" fmla="*/ 108000 h 216000"/>
                      <a:gd name="connsiteX3" fmla="*/ 108000 w 216000"/>
                      <a:gd name="connsiteY3" fmla="*/ 216000 h 216000"/>
                      <a:gd name="connsiteX4" fmla="*/ 0 w 216000"/>
                      <a:gd name="connsiteY4" fmla="*/ 108000 h 21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6000" h="216000" fill="none" extrusionOk="0">
                        <a:moveTo>
                          <a:pt x="0" y="108000"/>
                        </a:moveTo>
                        <a:cubicBezTo>
                          <a:pt x="8990" y="49419"/>
                          <a:pt x="52886" y="-9330"/>
                          <a:pt x="108000" y="0"/>
                        </a:cubicBezTo>
                        <a:cubicBezTo>
                          <a:pt x="166154" y="-229"/>
                          <a:pt x="212020" y="52100"/>
                          <a:pt x="216000" y="108000"/>
                        </a:cubicBezTo>
                        <a:cubicBezTo>
                          <a:pt x="215754" y="165306"/>
                          <a:pt x="164775" y="219991"/>
                          <a:pt x="108000" y="216000"/>
                        </a:cubicBezTo>
                        <a:cubicBezTo>
                          <a:pt x="63894" y="224700"/>
                          <a:pt x="1391" y="167981"/>
                          <a:pt x="0" y="108000"/>
                        </a:cubicBezTo>
                        <a:close/>
                      </a:path>
                      <a:path w="216000" h="216000" stroke="0" extrusionOk="0">
                        <a:moveTo>
                          <a:pt x="0" y="108000"/>
                        </a:moveTo>
                        <a:cubicBezTo>
                          <a:pt x="-10875" y="41645"/>
                          <a:pt x="42443" y="2218"/>
                          <a:pt x="108000" y="0"/>
                        </a:cubicBezTo>
                        <a:cubicBezTo>
                          <a:pt x="173989" y="1335"/>
                          <a:pt x="208913" y="48578"/>
                          <a:pt x="216000" y="108000"/>
                        </a:cubicBezTo>
                        <a:cubicBezTo>
                          <a:pt x="205400" y="177999"/>
                          <a:pt x="167085" y="219106"/>
                          <a:pt x="108000" y="216000"/>
                        </a:cubicBezTo>
                        <a:cubicBezTo>
                          <a:pt x="41979" y="212513"/>
                          <a:pt x="2032" y="168618"/>
                          <a:pt x="0" y="1080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41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A0D5078-CF4B-2770-025E-850E137AA1C5}"/>
              </a:ext>
            </a:extLst>
          </p:cNvPr>
          <p:cNvSpPr>
            <a:spLocks noChangeAspect="1"/>
          </p:cNvSpPr>
          <p:nvPr/>
        </p:nvSpPr>
        <p:spPr>
          <a:xfrm>
            <a:off x="3372191" y="3186183"/>
            <a:ext cx="435600" cy="435600"/>
          </a:xfrm>
          <a:prstGeom prst="ellipse">
            <a:avLst/>
          </a:prstGeom>
          <a:noFill/>
          <a:ln w="34925">
            <a:solidFill>
              <a:srgbClr val="505050"/>
            </a:solidFill>
          </a:ln>
          <a:effectLst>
            <a:outerShdw blurRad="50800" dist="38100" dir="2700000" algn="tl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41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039C503-E2AB-AF5D-48BD-68F65807C425}"/>
              </a:ext>
            </a:extLst>
          </p:cNvPr>
          <p:cNvSpPr>
            <a:spLocks noChangeAspect="1"/>
          </p:cNvSpPr>
          <p:nvPr/>
        </p:nvSpPr>
        <p:spPr>
          <a:xfrm>
            <a:off x="3391903" y="4380029"/>
            <a:ext cx="435600" cy="435600"/>
          </a:xfrm>
          <a:prstGeom prst="ellipse">
            <a:avLst/>
          </a:prstGeom>
          <a:noFill/>
          <a:ln w="34925">
            <a:solidFill>
              <a:srgbClr val="505050"/>
            </a:solidFill>
          </a:ln>
          <a:effectLst>
            <a:outerShdw blurRad="50800" dist="38100" dir="2700000" algn="tl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41"/>
          </a:p>
        </p:txBody>
      </p:sp>
    </p:spTree>
    <p:extLst>
      <p:ext uri="{BB962C8B-B14F-4D97-AF65-F5344CB8AC3E}">
        <p14:creationId xmlns:p14="http://schemas.microsoft.com/office/powerpoint/2010/main" val="2798812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200">
        <p159:morph option="byObject"/>
      </p:transition>
    </mc:Choice>
    <mc:Fallback xmlns="">
      <p:transition spd="slow" advTm="2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0FBF258-3EAB-7C65-CF5D-83B062AA932A}"/>
              </a:ext>
            </a:extLst>
          </p:cNvPr>
          <p:cNvCxnSpPr>
            <a:cxnSpLocks/>
          </p:cNvCxnSpPr>
          <p:nvPr/>
        </p:nvCxnSpPr>
        <p:spPr>
          <a:xfrm>
            <a:off x="3616593" y="2907304"/>
            <a:ext cx="0" cy="2761976"/>
          </a:xfrm>
          <a:prstGeom prst="line">
            <a:avLst/>
          </a:prstGeom>
          <a:ln w="203200">
            <a:solidFill>
              <a:srgbClr val="505050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F0CF7349-48C0-1886-56E3-6C89E556DCBA}"/>
              </a:ext>
            </a:extLst>
          </p:cNvPr>
          <p:cNvSpPr>
            <a:spLocks noChangeAspect="1"/>
          </p:cNvSpPr>
          <p:nvPr/>
        </p:nvSpPr>
        <p:spPr>
          <a:xfrm rot="10800000">
            <a:off x="2842826" y="1128204"/>
            <a:ext cx="1547533" cy="1130658"/>
          </a:xfrm>
          <a:prstGeom prst="triangle">
            <a:avLst>
              <a:gd name="adj" fmla="val 49871"/>
            </a:avLst>
          </a:prstGeom>
          <a:solidFill>
            <a:srgbClr val="50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41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05DAED9-28B6-337F-DC14-B23B818A382C}"/>
              </a:ext>
            </a:extLst>
          </p:cNvPr>
          <p:cNvCxnSpPr>
            <a:cxnSpLocks/>
          </p:cNvCxnSpPr>
          <p:nvPr/>
        </p:nvCxnSpPr>
        <p:spPr>
          <a:xfrm>
            <a:off x="3609703" y="2106593"/>
            <a:ext cx="0" cy="911645"/>
          </a:xfrm>
          <a:prstGeom prst="line">
            <a:avLst/>
          </a:prstGeom>
          <a:ln w="203200">
            <a:solidFill>
              <a:srgbClr val="50505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1F1497AC-3C57-4794-EF65-65DC45E5B529}"/>
              </a:ext>
            </a:extLst>
          </p:cNvPr>
          <p:cNvSpPr>
            <a:spLocks noChangeAspect="1"/>
          </p:cNvSpPr>
          <p:nvPr/>
        </p:nvSpPr>
        <p:spPr>
          <a:xfrm>
            <a:off x="3399677" y="2394799"/>
            <a:ext cx="433830" cy="433830"/>
          </a:xfrm>
          <a:prstGeom prst="ellipse">
            <a:avLst/>
          </a:prstGeom>
          <a:solidFill>
            <a:srgbClr val="505050"/>
          </a:solidFill>
          <a:ln w="19050" cap="rnd">
            <a:solidFill>
              <a:schemeClr val="tx1">
                <a:lumMod val="85000"/>
                <a:lumOff val="15000"/>
                <a:alpha val="67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6000"/>
                      <a:gd name="connsiteY0" fmla="*/ 108000 h 216000"/>
                      <a:gd name="connsiteX1" fmla="*/ 108000 w 216000"/>
                      <a:gd name="connsiteY1" fmla="*/ 0 h 216000"/>
                      <a:gd name="connsiteX2" fmla="*/ 216000 w 216000"/>
                      <a:gd name="connsiteY2" fmla="*/ 108000 h 216000"/>
                      <a:gd name="connsiteX3" fmla="*/ 108000 w 216000"/>
                      <a:gd name="connsiteY3" fmla="*/ 216000 h 216000"/>
                      <a:gd name="connsiteX4" fmla="*/ 0 w 216000"/>
                      <a:gd name="connsiteY4" fmla="*/ 108000 h 21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6000" h="216000" fill="none" extrusionOk="0">
                        <a:moveTo>
                          <a:pt x="0" y="108000"/>
                        </a:moveTo>
                        <a:cubicBezTo>
                          <a:pt x="8990" y="49419"/>
                          <a:pt x="52886" y="-9330"/>
                          <a:pt x="108000" y="0"/>
                        </a:cubicBezTo>
                        <a:cubicBezTo>
                          <a:pt x="166154" y="-229"/>
                          <a:pt x="212020" y="52100"/>
                          <a:pt x="216000" y="108000"/>
                        </a:cubicBezTo>
                        <a:cubicBezTo>
                          <a:pt x="215754" y="165306"/>
                          <a:pt x="164775" y="219991"/>
                          <a:pt x="108000" y="216000"/>
                        </a:cubicBezTo>
                        <a:cubicBezTo>
                          <a:pt x="63894" y="224700"/>
                          <a:pt x="1391" y="167981"/>
                          <a:pt x="0" y="108000"/>
                        </a:cubicBezTo>
                        <a:close/>
                      </a:path>
                      <a:path w="216000" h="216000" stroke="0" extrusionOk="0">
                        <a:moveTo>
                          <a:pt x="0" y="108000"/>
                        </a:moveTo>
                        <a:cubicBezTo>
                          <a:pt x="-10875" y="41645"/>
                          <a:pt x="42443" y="2218"/>
                          <a:pt x="108000" y="0"/>
                        </a:cubicBezTo>
                        <a:cubicBezTo>
                          <a:pt x="173989" y="1335"/>
                          <a:pt x="208913" y="48578"/>
                          <a:pt x="216000" y="108000"/>
                        </a:cubicBezTo>
                        <a:cubicBezTo>
                          <a:pt x="205400" y="177999"/>
                          <a:pt x="167085" y="219106"/>
                          <a:pt x="108000" y="216000"/>
                        </a:cubicBezTo>
                        <a:cubicBezTo>
                          <a:pt x="41979" y="212513"/>
                          <a:pt x="2032" y="168618"/>
                          <a:pt x="0" y="1080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41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A0D5078-CF4B-2770-025E-850E137AA1C5}"/>
              </a:ext>
            </a:extLst>
          </p:cNvPr>
          <p:cNvSpPr>
            <a:spLocks noChangeAspect="1"/>
          </p:cNvSpPr>
          <p:nvPr/>
        </p:nvSpPr>
        <p:spPr>
          <a:xfrm>
            <a:off x="3372191" y="3186183"/>
            <a:ext cx="435600" cy="435600"/>
          </a:xfrm>
          <a:prstGeom prst="ellipse">
            <a:avLst/>
          </a:prstGeom>
          <a:noFill/>
          <a:ln w="34925">
            <a:solidFill>
              <a:srgbClr val="505050"/>
            </a:solidFill>
          </a:ln>
          <a:effectLst>
            <a:outerShdw blurRad="50800" dist="38100" dir="2700000" algn="tl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41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039C503-E2AB-AF5D-48BD-68F65807C425}"/>
              </a:ext>
            </a:extLst>
          </p:cNvPr>
          <p:cNvSpPr>
            <a:spLocks noChangeAspect="1"/>
          </p:cNvSpPr>
          <p:nvPr/>
        </p:nvSpPr>
        <p:spPr>
          <a:xfrm>
            <a:off x="3391903" y="4380029"/>
            <a:ext cx="435600" cy="435600"/>
          </a:xfrm>
          <a:prstGeom prst="ellipse">
            <a:avLst/>
          </a:prstGeom>
          <a:noFill/>
          <a:ln w="34925">
            <a:solidFill>
              <a:srgbClr val="505050"/>
            </a:solidFill>
          </a:ln>
          <a:effectLst>
            <a:outerShdw blurRad="50800" dist="38100" dir="2700000" algn="tl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41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7D81AA5D-E5E0-602E-158B-7A5EE86B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690" y="479762"/>
            <a:ext cx="7068619" cy="574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31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iángulo isósceles 8">
            <a:extLst>
              <a:ext uri="{FF2B5EF4-FFF2-40B4-BE49-F238E27FC236}">
                <a16:creationId xmlns:a16="http://schemas.microsoft.com/office/drawing/2014/main" id="{14A62F31-5F9E-BDD7-91EA-9521754C25E1}"/>
              </a:ext>
            </a:extLst>
          </p:cNvPr>
          <p:cNvSpPr/>
          <p:nvPr/>
        </p:nvSpPr>
        <p:spPr>
          <a:xfrm rot="10800000">
            <a:off x="-976958" y="-95696"/>
            <a:ext cx="2644974" cy="1300677"/>
          </a:xfrm>
          <a:prstGeom prst="triangle">
            <a:avLst>
              <a:gd name="adj" fmla="val 49871"/>
            </a:avLst>
          </a:prstGeom>
          <a:solidFill>
            <a:srgbClr val="50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41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12216F3A-7FFD-30C4-E90A-CE7BE723FC33}"/>
              </a:ext>
            </a:extLst>
          </p:cNvPr>
          <p:cNvCxnSpPr/>
          <p:nvPr/>
        </p:nvCxnSpPr>
        <p:spPr>
          <a:xfrm>
            <a:off x="324991" y="-5991225"/>
            <a:ext cx="0" cy="5991225"/>
          </a:xfrm>
          <a:prstGeom prst="line">
            <a:avLst/>
          </a:prstGeom>
          <a:ln w="2032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333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400">
        <p159:morph option="byObject"/>
      </p:transition>
    </mc:Choice>
    <mc:Fallback xmlns="">
      <p:transition spd="slow" advTm="4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609EAD0-FE1F-4300-0605-F4D30B824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577" y="2150275"/>
            <a:ext cx="6322846" cy="117757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400" b="1" dirty="0">
                <a:solidFill>
                  <a:srgbClr val="505050"/>
                </a:solidFill>
                <a:latin typeface="Century Gothic" panose="020B0502020202020204" pitchFamily="34" charset="0"/>
              </a:rPr>
              <a:t>MUCHAS GRACIAS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960BA7A-ADD4-AA52-A42C-7EA98481CE6F}"/>
              </a:ext>
            </a:extLst>
          </p:cNvPr>
          <p:cNvSpPr txBox="1">
            <a:spLocks/>
          </p:cNvSpPr>
          <p:nvPr/>
        </p:nvSpPr>
        <p:spPr>
          <a:xfrm>
            <a:off x="3127209" y="3440901"/>
            <a:ext cx="5937581" cy="1177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b="1" dirty="0" err="1">
                <a:solidFill>
                  <a:srgbClr val="505050"/>
                </a:solidFill>
                <a:latin typeface="Century Gothic" panose="020B0502020202020204" pitchFamily="34" charset="0"/>
              </a:rPr>
              <a:t>Preguntas</a:t>
            </a:r>
            <a:r>
              <a:rPr lang="en-GB" sz="3200" b="1" dirty="0">
                <a:solidFill>
                  <a:srgbClr val="505050"/>
                </a:solidFill>
                <a:latin typeface="Century Gothic" panose="020B0502020202020204" pitchFamily="34" charset="0"/>
              </a:rPr>
              <a:t> y </a:t>
            </a:r>
            <a:r>
              <a:rPr lang="en-GB" sz="3200" b="1" dirty="0" err="1">
                <a:solidFill>
                  <a:srgbClr val="505050"/>
                </a:solidFill>
                <a:latin typeface="Century Gothic" panose="020B0502020202020204" pitchFamily="34" charset="0"/>
              </a:rPr>
              <a:t>sugerencias</a:t>
            </a:r>
            <a:endParaRPr lang="en-GB" sz="3200" b="1" dirty="0">
              <a:solidFill>
                <a:srgbClr val="50505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8854FF5-5DE9-9DDE-ACF3-0C8951F011CE}"/>
              </a:ext>
            </a:extLst>
          </p:cNvPr>
          <p:cNvCxnSpPr/>
          <p:nvPr/>
        </p:nvCxnSpPr>
        <p:spPr>
          <a:xfrm>
            <a:off x="1452561" y="3450426"/>
            <a:ext cx="9286875" cy="0"/>
          </a:xfrm>
          <a:prstGeom prst="line">
            <a:avLst/>
          </a:prstGeom>
          <a:ln w="1016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702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03A98-C40F-4CB7-699B-0E5DF21C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904" y="864400"/>
            <a:ext cx="2451489" cy="1177574"/>
          </a:xfrm>
        </p:spPr>
        <p:txBody>
          <a:bodyPr>
            <a:normAutofit/>
          </a:bodyPr>
          <a:lstStyle/>
          <a:p>
            <a:r>
              <a:rPr lang="en-GB" sz="5400" b="1" dirty="0" err="1">
                <a:solidFill>
                  <a:srgbClr val="505050"/>
                </a:solidFill>
                <a:latin typeface="Century Gothic" panose="020B0502020202020204" pitchFamily="34" charset="0"/>
              </a:rPr>
              <a:t>Título</a:t>
            </a:r>
            <a:endParaRPr lang="en-GB" sz="5400" b="1" dirty="0">
              <a:solidFill>
                <a:srgbClr val="505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6CAD6B9-90B1-C115-C56D-5FF57BE9BF48}"/>
              </a:ext>
            </a:extLst>
          </p:cNvPr>
          <p:cNvSpPr txBox="1">
            <a:spLocks/>
          </p:cNvSpPr>
          <p:nvPr/>
        </p:nvSpPr>
        <p:spPr>
          <a:xfrm>
            <a:off x="2344904" y="2334171"/>
            <a:ext cx="2978812" cy="1177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 err="1">
                <a:solidFill>
                  <a:srgbClr val="505050"/>
                </a:solidFill>
                <a:latin typeface="Century Gothic" panose="020B0502020202020204" pitchFamily="34" charset="0"/>
              </a:rPr>
              <a:t>Subtítulo</a:t>
            </a:r>
            <a:endParaRPr lang="en-GB" sz="3200" b="1" dirty="0">
              <a:solidFill>
                <a:srgbClr val="505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4E0A096-EF34-61A8-5846-9E42E9F8EE6C}"/>
              </a:ext>
            </a:extLst>
          </p:cNvPr>
          <p:cNvSpPr txBox="1">
            <a:spLocks/>
          </p:cNvSpPr>
          <p:nvPr/>
        </p:nvSpPr>
        <p:spPr>
          <a:xfrm>
            <a:off x="2344904" y="3562721"/>
            <a:ext cx="2978812" cy="1177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 err="1">
                <a:solidFill>
                  <a:srgbClr val="505050"/>
                </a:solidFill>
                <a:latin typeface="Century Gothic" panose="020B0502020202020204" pitchFamily="34" charset="0"/>
              </a:rPr>
              <a:t>Mucho</a:t>
            </a:r>
            <a:r>
              <a:rPr lang="en-GB" sz="2400" b="1" dirty="0">
                <a:solidFill>
                  <a:srgbClr val="505050"/>
                </a:solidFill>
                <a:latin typeface="Century Gothic" panose="020B0502020202020204" pitchFamily="34" charset="0"/>
              </a:rPr>
              <a:t> </a:t>
            </a:r>
            <a:r>
              <a:rPr lang="en-GB" sz="2400" b="1" dirty="0" err="1">
                <a:solidFill>
                  <a:srgbClr val="505050"/>
                </a:solidFill>
                <a:latin typeface="Century Gothic" panose="020B0502020202020204" pitchFamily="34" charset="0"/>
              </a:rPr>
              <a:t>texto</a:t>
            </a:r>
            <a:endParaRPr lang="en-GB" sz="2400" b="1" dirty="0">
              <a:solidFill>
                <a:srgbClr val="505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BD5F15F-9117-CC49-F769-EDA82D2E3BE3}"/>
              </a:ext>
            </a:extLst>
          </p:cNvPr>
          <p:cNvSpPr/>
          <p:nvPr/>
        </p:nvSpPr>
        <p:spPr>
          <a:xfrm>
            <a:off x="6350312" y="976108"/>
            <a:ext cx="375857" cy="375858"/>
          </a:xfrm>
          <a:prstGeom prst="rect">
            <a:avLst/>
          </a:prstGeom>
          <a:solidFill>
            <a:srgbClr val="E084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C91A953-139D-1F7D-12FA-BD294E6BE910}"/>
              </a:ext>
            </a:extLst>
          </p:cNvPr>
          <p:cNvSpPr/>
          <p:nvPr/>
        </p:nvSpPr>
        <p:spPr>
          <a:xfrm>
            <a:off x="6350311" y="1598797"/>
            <a:ext cx="375857" cy="375858"/>
          </a:xfrm>
          <a:prstGeom prst="rect">
            <a:avLst/>
          </a:prstGeom>
          <a:solidFill>
            <a:srgbClr val="E3BF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B022795-561E-B7C1-89E4-8E22D849E3AB}"/>
              </a:ext>
            </a:extLst>
          </p:cNvPr>
          <p:cNvSpPr/>
          <p:nvPr/>
        </p:nvSpPr>
        <p:spPr>
          <a:xfrm>
            <a:off x="6933733" y="953913"/>
            <a:ext cx="375857" cy="998547"/>
          </a:xfrm>
          <a:prstGeom prst="rect">
            <a:avLst/>
          </a:prstGeom>
          <a:gradFill>
            <a:gsLst>
              <a:gs pos="0">
                <a:srgbClr val="E0841A"/>
              </a:gs>
              <a:gs pos="42000">
                <a:srgbClr val="E2A258"/>
              </a:gs>
              <a:gs pos="10000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F69AD3D-6A06-F299-A7D9-4D70C740289D}"/>
              </a:ext>
            </a:extLst>
          </p:cNvPr>
          <p:cNvSpPr/>
          <p:nvPr/>
        </p:nvSpPr>
        <p:spPr>
          <a:xfrm>
            <a:off x="6350311" y="2754417"/>
            <a:ext cx="375857" cy="375858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999EF9E-1993-F75A-A76F-43847C3A306E}"/>
              </a:ext>
            </a:extLst>
          </p:cNvPr>
          <p:cNvSpPr/>
          <p:nvPr/>
        </p:nvSpPr>
        <p:spPr>
          <a:xfrm>
            <a:off x="6350311" y="2162583"/>
            <a:ext cx="375857" cy="375858"/>
          </a:xfrm>
          <a:prstGeom prst="rect">
            <a:avLst/>
          </a:prstGeom>
          <a:solidFill>
            <a:srgbClr val="F5F5F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654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ángulo isósceles 15">
            <a:extLst>
              <a:ext uri="{FF2B5EF4-FFF2-40B4-BE49-F238E27FC236}">
                <a16:creationId xmlns:a16="http://schemas.microsoft.com/office/drawing/2014/main" id="{5ACDF99E-7883-1F73-2A41-C28B6F662BBF}"/>
              </a:ext>
            </a:extLst>
          </p:cNvPr>
          <p:cNvSpPr/>
          <p:nvPr/>
        </p:nvSpPr>
        <p:spPr>
          <a:xfrm rot="10800000">
            <a:off x="-976958" y="-95696"/>
            <a:ext cx="2644974" cy="1300677"/>
          </a:xfrm>
          <a:prstGeom prst="triangle">
            <a:avLst>
              <a:gd name="adj" fmla="val 49871"/>
            </a:avLst>
          </a:prstGeom>
          <a:solidFill>
            <a:srgbClr val="50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41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C387353-95ED-7D2B-7F76-348E47C1291D}"/>
              </a:ext>
            </a:extLst>
          </p:cNvPr>
          <p:cNvCxnSpPr/>
          <p:nvPr/>
        </p:nvCxnSpPr>
        <p:spPr>
          <a:xfrm>
            <a:off x="346653" y="1038225"/>
            <a:ext cx="0" cy="5991225"/>
          </a:xfrm>
          <a:prstGeom prst="line">
            <a:avLst/>
          </a:prstGeom>
          <a:ln w="2032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EE3B6F88-2C08-2DD8-A96F-D1D2F0608B2A}"/>
              </a:ext>
            </a:extLst>
          </p:cNvPr>
          <p:cNvGrpSpPr/>
          <p:nvPr/>
        </p:nvGrpSpPr>
        <p:grpSpPr>
          <a:xfrm>
            <a:off x="122229" y="6931228"/>
            <a:ext cx="10243172" cy="6943725"/>
            <a:chOff x="114281" y="-85725"/>
            <a:chExt cx="10243172" cy="694372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5A1153A1-F48C-E935-4A0B-FEEE4FE2291B}"/>
                </a:ext>
              </a:extLst>
            </p:cNvPr>
            <p:cNvGrpSpPr/>
            <p:nvPr/>
          </p:nvGrpSpPr>
          <p:grpSpPr>
            <a:xfrm>
              <a:off x="114281" y="-85725"/>
              <a:ext cx="432000" cy="6943725"/>
              <a:chOff x="114281" y="-85725"/>
              <a:chExt cx="432000" cy="6943725"/>
            </a:xfrm>
          </p:grpSpPr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0827CD90-7A2E-79F8-A9B9-76266807DE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54E88C82-952A-3306-9BC3-A47CA129AB95}"/>
                  </a:ext>
                </a:extLst>
              </p:cNvPr>
              <p:cNvSpPr/>
              <p:nvPr/>
            </p:nvSpPr>
            <p:spPr>
              <a:xfrm>
                <a:off x="114281" y="165786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3768177F-946A-61C7-D80A-CCAF11D647D2}"/>
                </a:ext>
              </a:extLst>
            </p:cNvPr>
            <p:cNvCxnSpPr>
              <a:cxnSpLocks/>
            </p:cNvCxnSpPr>
            <p:nvPr/>
          </p:nvCxnSpPr>
          <p:spPr>
            <a:xfrm>
              <a:off x="544196" y="1873868"/>
              <a:ext cx="124276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A0B26F29-DE8B-C452-CCEA-5058794F7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4546" y="1024322"/>
              <a:ext cx="8522907" cy="4809355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76950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300">
        <p159:morph option="byObject"/>
      </p:transition>
    </mc:Choice>
    <mc:Fallback xmlns="">
      <p:transition spd="slow" advTm="3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8D12986A-1AE1-3F09-7B2B-50AE3E7A2789}"/>
              </a:ext>
            </a:extLst>
          </p:cNvPr>
          <p:cNvGrpSpPr/>
          <p:nvPr/>
        </p:nvGrpSpPr>
        <p:grpSpPr>
          <a:xfrm>
            <a:off x="114281" y="-85725"/>
            <a:ext cx="10243172" cy="6943725"/>
            <a:chOff x="114281" y="-85725"/>
            <a:chExt cx="10243172" cy="6943725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AC10AD72-85BB-19D2-67DF-C4A6948ADE69}"/>
                </a:ext>
              </a:extLst>
            </p:cNvPr>
            <p:cNvGrpSpPr/>
            <p:nvPr/>
          </p:nvGrpSpPr>
          <p:grpSpPr>
            <a:xfrm>
              <a:off x="114281" y="-85725"/>
              <a:ext cx="432000" cy="6943725"/>
              <a:chOff x="114281" y="-85725"/>
              <a:chExt cx="432000" cy="6943725"/>
            </a:xfrm>
          </p:grpSpPr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FB60D2EC-B24B-F732-4F55-593B31F7A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0B2CBE66-4D8A-2BCB-993F-A9E29111FD78}"/>
                  </a:ext>
                </a:extLst>
              </p:cNvPr>
              <p:cNvSpPr/>
              <p:nvPr/>
            </p:nvSpPr>
            <p:spPr>
              <a:xfrm>
                <a:off x="114281" y="165786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A10EF555-CBF5-D096-C1FA-62BF2197B189}"/>
                </a:ext>
              </a:extLst>
            </p:cNvPr>
            <p:cNvCxnSpPr>
              <a:cxnSpLocks/>
            </p:cNvCxnSpPr>
            <p:nvPr/>
          </p:nvCxnSpPr>
          <p:spPr>
            <a:xfrm>
              <a:off x="544196" y="1873868"/>
              <a:ext cx="124276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42B6CF3C-6DE1-2402-E99C-C4F21BE64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4546" y="1024322"/>
              <a:ext cx="8522907" cy="4809355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4BC9A510-6194-CC03-7769-3870C45F41A1}"/>
              </a:ext>
            </a:extLst>
          </p:cNvPr>
          <p:cNvGrpSpPr/>
          <p:nvPr/>
        </p:nvGrpSpPr>
        <p:grpSpPr>
          <a:xfrm>
            <a:off x="114281" y="6691448"/>
            <a:ext cx="11161168" cy="6984000"/>
            <a:chOff x="128402" y="-71302"/>
            <a:chExt cx="11161168" cy="6984000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10D2B56C-2DFD-AD08-6877-94E84C476A99}"/>
                </a:ext>
              </a:extLst>
            </p:cNvPr>
            <p:cNvGrpSpPr/>
            <p:nvPr/>
          </p:nvGrpSpPr>
          <p:grpSpPr>
            <a:xfrm>
              <a:off x="128402" y="-71302"/>
              <a:ext cx="432000" cy="6984000"/>
              <a:chOff x="127280" y="-71302"/>
              <a:chExt cx="432000" cy="6984000"/>
            </a:xfrm>
          </p:grpSpPr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F894A7F3-A303-147A-8AF2-25EEE0E9BD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81" y="-71302"/>
                <a:ext cx="0" cy="6984000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40328306-0DF5-5D74-22E6-7BE4287E757D}"/>
                  </a:ext>
                </a:extLst>
              </p:cNvPr>
              <p:cNvSpPr/>
              <p:nvPr/>
            </p:nvSpPr>
            <p:spPr>
              <a:xfrm>
                <a:off x="127280" y="1452675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561C87C5-404A-A198-E1D2-DD2B68103C74}"/>
                  </a:ext>
                </a:extLst>
              </p:cNvPr>
              <p:cNvSpPr/>
              <p:nvPr/>
            </p:nvSpPr>
            <p:spPr>
              <a:xfrm>
                <a:off x="127280" y="549861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DC1F68B5-0992-EC96-4124-408F3B0B1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474" y="345893"/>
              <a:ext cx="7904581" cy="1454145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DB1C47B9-25CB-BE02-9A54-396614A6F6D1}"/>
                </a:ext>
              </a:extLst>
            </p:cNvPr>
            <p:cNvCxnSpPr>
              <a:cxnSpLocks/>
            </p:cNvCxnSpPr>
            <p:nvPr/>
          </p:nvCxnSpPr>
          <p:spPr>
            <a:xfrm>
              <a:off x="285235" y="5723338"/>
              <a:ext cx="4896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1969F5E5-75E3-275F-D11E-AD97EA5D137D}"/>
                </a:ext>
              </a:extLst>
            </p:cNvPr>
            <p:cNvCxnSpPr>
              <a:cxnSpLocks/>
            </p:cNvCxnSpPr>
            <p:nvPr/>
          </p:nvCxnSpPr>
          <p:spPr>
            <a:xfrm>
              <a:off x="285235" y="1667795"/>
              <a:ext cx="1152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1C66FDB4-02AB-FC18-D456-C258E52FC6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62855" y="1454895"/>
              <a:ext cx="6026715" cy="5057211"/>
              <a:chOff x="4718977" y="965076"/>
              <a:chExt cx="3692060" cy="3098127"/>
            </a:xfrm>
          </p:grpSpPr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id="{0E8D179D-B3C0-A3DC-E1B1-AC08D3A114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615" b="62337"/>
              <a:stretch/>
            </p:blipFill>
            <p:spPr>
              <a:xfrm>
                <a:off x="4718978" y="965076"/>
                <a:ext cx="3692059" cy="2403671"/>
              </a:xfrm>
              <a:prstGeom prst="rect">
                <a:avLst/>
              </a:prstGeom>
              <a:ln w="76200">
                <a:solidFill>
                  <a:srgbClr val="505050"/>
                </a:solidFill>
              </a:ln>
            </p:spPr>
          </p:pic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1C4ACB62-B6DF-5CB7-C172-EE3267B023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116" t="88271" r="116" b="1604"/>
              <a:stretch/>
            </p:blipFill>
            <p:spPr>
              <a:xfrm>
                <a:off x="4718977" y="3368747"/>
                <a:ext cx="3692059" cy="694456"/>
              </a:xfrm>
              <a:prstGeom prst="rect">
                <a:avLst/>
              </a:prstGeom>
              <a:ln w="76200">
                <a:solidFill>
                  <a:srgbClr val="505050"/>
                </a:solidFill>
              </a:ln>
            </p:spPr>
          </p:pic>
        </p:grpSp>
      </p:grpSp>
      <p:sp>
        <p:nvSpPr>
          <p:cNvPr id="15" name="Triángulo isósceles 14">
            <a:extLst>
              <a:ext uri="{FF2B5EF4-FFF2-40B4-BE49-F238E27FC236}">
                <a16:creationId xmlns:a16="http://schemas.microsoft.com/office/drawing/2014/main" id="{2956A809-DE2B-456A-D32A-3D286F691C7C}"/>
              </a:ext>
            </a:extLst>
          </p:cNvPr>
          <p:cNvSpPr/>
          <p:nvPr/>
        </p:nvSpPr>
        <p:spPr>
          <a:xfrm rot="10800000">
            <a:off x="-978080" y="-6796329"/>
            <a:ext cx="2644974" cy="1300677"/>
          </a:xfrm>
          <a:prstGeom prst="triangle">
            <a:avLst>
              <a:gd name="adj" fmla="val 49871"/>
            </a:avLst>
          </a:prstGeom>
          <a:solidFill>
            <a:srgbClr val="50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41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D0AD2730-9E60-742C-3651-072043BAC414}"/>
              </a:ext>
            </a:extLst>
          </p:cNvPr>
          <p:cNvCxnSpPr/>
          <p:nvPr/>
        </p:nvCxnSpPr>
        <p:spPr>
          <a:xfrm>
            <a:off x="345531" y="-5662408"/>
            <a:ext cx="0" cy="5991225"/>
          </a:xfrm>
          <a:prstGeom prst="line">
            <a:avLst/>
          </a:prstGeom>
          <a:ln w="2032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47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>
            <a:extLst>
              <a:ext uri="{FF2B5EF4-FFF2-40B4-BE49-F238E27FC236}">
                <a16:creationId xmlns:a16="http://schemas.microsoft.com/office/drawing/2014/main" id="{A4F1C586-419F-8DE9-F383-80CCF33CC754}"/>
              </a:ext>
            </a:extLst>
          </p:cNvPr>
          <p:cNvGrpSpPr/>
          <p:nvPr/>
        </p:nvGrpSpPr>
        <p:grpSpPr>
          <a:xfrm>
            <a:off x="12456575" y="76200"/>
            <a:ext cx="10342223" cy="1270012"/>
            <a:chOff x="1940975" y="44828"/>
            <a:chExt cx="10342223" cy="1270012"/>
          </a:xfrm>
        </p:grpSpPr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8348DC7F-2877-E07D-5F11-AA12A1F6E666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YourPath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9" name="Triángulo isósceles 28">
              <a:extLst>
                <a:ext uri="{FF2B5EF4-FFF2-40B4-BE49-F238E27FC236}">
                  <a16:creationId xmlns:a16="http://schemas.microsoft.com/office/drawing/2014/main" id="{4FD38B98-AB4C-C4EB-71D9-8ADF1EAA4A54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804986C5-49DE-1367-4AED-D2DE91238D8B}"/>
              </a:ext>
            </a:extLst>
          </p:cNvPr>
          <p:cNvGrpSpPr/>
          <p:nvPr/>
        </p:nvGrpSpPr>
        <p:grpSpPr>
          <a:xfrm>
            <a:off x="128402" y="-71302"/>
            <a:ext cx="11161168" cy="6984000"/>
            <a:chOff x="128402" y="-71302"/>
            <a:chExt cx="11161168" cy="6984000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016756E1-B9F0-1DB8-54CB-356896A8692E}"/>
                </a:ext>
              </a:extLst>
            </p:cNvPr>
            <p:cNvGrpSpPr/>
            <p:nvPr/>
          </p:nvGrpSpPr>
          <p:grpSpPr>
            <a:xfrm>
              <a:off x="128402" y="-71302"/>
              <a:ext cx="432000" cy="6984000"/>
              <a:chOff x="127280" y="-71302"/>
              <a:chExt cx="432000" cy="6984000"/>
            </a:xfrm>
          </p:grpSpPr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FB60D2EC-B24B-F732-4F55-593B31F7A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81" y="-71302"/>
                <a:ext cx="0" cy="6984000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0B2CBE66-4D8A-2BCB-993F-A9E29111FD78}"/>
                  </a:ext>
                </a:extLst>
              </p:cNvPr>
              <p:cNvSpPr/>
              <p:nvPr/>
            </p:nvSpPr>
            <p:spPr>
              <a:xfrm>
                <a:off x="127280" y="1452675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51D02085-C311-BE6E-C1E0-FE14F87E49E3}"/>
                  </a:ext>
                </a:extLst>
              </p:cNvPr>
              <p:cNvSpPr/>
              <p:nvPr/>
            </p:nvSpPr>
            <p:spPr>
              <a:xfrm>
                <a:off x="127280" y="549861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B262D66C-A212-5910-BEC8-B0AB60DA4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8474" y="345893"/>
              <a:ext cx="7904581" cy="1454145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D336CF3E-4E09-1FCD-D858-23E7F32E5C08}"/>
                </a:ext>
              </a:extLst>
            </p:cNvPr>
            <p:cNvCxnSpPr>
              <a:cxnSpLocks/>
            </p:cNvCxnSpPr>
            <p:nvPr/>
          </p:nvCxnSpPr>
          <p:spPr>
            <a:xfrm>
              <a:off x="285235" y="5723338"/>
              <a:ext cx="4896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E696FE37-38BD-2CB1-8440-552B09CE5A4B}"/>
                </a:ext>
              </a:extLst>
            </p:cNvPr>
            <p:cNvCxnSpPr>
              <a:cxnSpLocks/>
            </p:cNvCxnSpPr>
            <p:nvPr/>
          </p:nvCxnSpPr>
          <p:spPr>
            <a:xfrm>
              <a:off x="285235" y="1667795"/>
              <a:ext cx="1152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E8384D28-033C-CCF7-ACA7-E3FF1AED5B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62855" y="1454895"/>
              <a:ext cx="6026715" cy="5057211"/>
              <a:chOff x="4718977" y="965076"/>
              <a:chExt cx="3692060" cy="3098127"/>
            </a:xfrm>
          </p:grpSpPr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BE2EC48A-7459-1F73-9559-040F972D4A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615" b="62337"/>
              <a:stretch/>
            </p:blipFill>
            <p:spPr>
              <a:xfrm>
                <a:off x="4718978" y="965076"/>
                <a:ext cx="3692059" cy="2403671"/>
              </a:xfrm>
              <a:prstGeom prst="rect">
                <a:avLst/>
              </a:prstGeom>
              <a:ln w="76200">
                <a:solidFill>
                  <a:srgbClr val="505050"/>
                </a:solidFill>
              </a:ln>
            </p:spPr>
          </p:pic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D896166C-38C9-1309-7F01-12098725BE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116" t="88271" r="116" b="1604"/>
              <a:stretch/>
            </p:blipFill>
            <p:spPr>
              <a:xfrm>
                <a:off x="4718977" y="3368747"/>
                <a:ext cx="3692059" cy="694456"/>
              </a:xfrm>
              <a:prstGeom prst="rect">
                <a:avLst/>
              </a:prstGeom>
              <a:ln w="76200">
                <a:solidFill>
                  <a:srgbClr val="505050"/>
                </a:solidFill>
              </a:ln>
            </p:spPr>
          </p:pic>
        </p:grp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5F0E407-E53F-E378-E176-A798F79FFE86}"/>
              </a:ext>
            </a:extLst>
          </p:cNvPr>
          <p:cNvGrpSpPr/>
          <p:nvPr/>
        </p:nvGrpSpPr>
        <p:grpSpPr>
          <a:xfrm>
            <a:off x="155404" y="6580582"/>
            <a:ext cx="10737252" cy="7020000"/>
            <a:chOff x="131615" y="-34155"/>
            <a:chExt cx="10737252" cy="7020000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DE01A369-8F22-CB89-A0CA-08DDB524BAD7}"/>
                </a:ext>
              </a:extLst>
            </p:cNvPr>
            <p:cNvGrpSpPr/>
            <p:nvPr/>
          </p:nvGrpSpPr>
          <p:grpSpPr>
            <a:xfrm>
              <a:off x="131615" y="-34155"/>
              <a:ext cx="434251" cy="7020000"/>
              <a:chOff x="127280" y="-34155"/>
              <a:chExt cx="434251" cy="7020000"/>
            </a:xfrm>
          </p:grpSpPr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70C05C37-033C-6875-0238-967B220BC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80" y="-34155"/>
                <a:ext cx="0" cy="7020000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4789FF83-1B85-5F32-F853-71CF88588CB8}"/>
                  </a:ext>
                </a:extLst>
              </p:cNvPr>
              <p:cNvSpPr/>
              <p:nvPr/>
            </p:nvSpPr>
            <p:spPr>
              <a:xfrm>
                <a:off x="127280" y="1756179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E5A99F02-20D1-9497-B2D9-2C9D23E18C61}"/>
                  </a:ext>
                </a:extLst>
              </p:cNvPr>
              <p:cNvSpPr/>
              <p:nvPr/>
            </p:nvSpPr>
            <p:spPr>
              <a:xfrm>
                <a:off x="129531" y="4168849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D9B7B1D4-FB18-5BC2-91E2-AB596C4087A0}"/>
                  </a:ext>
                </a:extLst>
              </p:cNvPr>
              <p:cNvSpPr/>
              <p:nvPr/>
            </p:nvSpPr>
            <p:spPr>
              <a:xfrm>
                <a:off x="127280" y="549861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45E8A291-04E0-C0BD-9424-982E4FE61AD1}"/>
                </a:ext>
              </a:extLst>
            </p:cNvPr>
            <p:cNvGrpSpPr/>
            <p:nvPr/>
          </p:nvGrpSpPr>
          <p:grpSpPr>
            <a:xfrm>
              <a:off x="526646" y="1624208"/>
              <a:ext cx="10342221" cy="1946818"/>
              <a:chOff x="785255" y="1595762"/>
              <a:chExt cx="9249662" cy="1946818"/>
            </a:xfrm>
          </p:grpSpPr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EE1E8F8A-0C2F-B647-9EC5-9D194CE45F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5255" y="1943733"/>
                <a:ext cx="859542" cy="0"/>
              </a:xfrm>
              <a:prstGeom prst="line">
                <a:avLst/>
              </a:prstGeom>
              <a:ln w="76200">
                <a:solidFill>
                  <a:srgbClr val="505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8AEFEBC3-FF09-9E83-5B3B-139B08FFF6BA}"/>
                  </a:ext>
                </a:extLst>
              </p:cNvPr>
              <p:cNvSpPr/>
              <p:nvPr/>
            </p:nvSpPr>
            <p:spPr>
              <a:xfrm>
                <a:off x="1645139" y="1595762"/>
                <a:ext cx="8389778" cy="1946818"/>
              </a:xfrm>
              <a:prstGeom prst="roundRect">
                <a:avLst/>
              </a:prstGeom>
              <a:solidFill>
                <a:srgbClr val="505050"/>
              </a:solidFill>
              <a:ln>
                <a:noFill/>
              </a:ln>
              <a:effectLst>
                <a:outerShdw blurRad="127000" dist="50800" dir="5400000" sx="101000" sy="101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ES" sz="2400" b="1" dirty="0">
                    <a:solidFill>
                      <a:srgbClr val="F5F5F5"/>
                    </a:solidFill>
                    <a:latin typeface="Century Gothic" panose="020B0502020202020204" pitchFamily="34" charset="0"/>
                  </a:rPr>
                  <a:t>Plataforma que facilita a las personas plantearse metas y objetivos laborales de una forma visual y sencilla, teniendo como referencia el </a:t>
                </a:r>
                <a:r>
                  <a:rPr lang="es-ES" sz="2400" b="1" dirty="0" err="1">
                    <a:solidFill>
                      <a:srgbClr val="F5F5F5"/>
                    </a:solidFill>
                    <a:latin typeface="Century Gothic" panose="020B0502020202020204" pitchFamily="34" charset="0"/>
                  </a:rPr>
                  <a:t>Path</a:t>
                </a:r>
                <a:r>
                  <a:rPr lang="es-ES" sz="2400" b="1" dirty="0">
                    <a:solidFill>
                      <a:srgbClr val="F5F5F5"/>
                    </a:solidFill>
                    <a:latin typeface="Century Gothic" panose="020B0502020202020204" pitchFamily="34" charset="0"/>
                  </a:rPr>
                  <a:t> recorrido por otras personas.</a:t>
                </a:r>
              </a:p>
            </p:txBody>
          </p:sp>
        </p:grp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49EAC71D-A3DE-7D58-8507-AA0BAEACFCAB}"/>
              </a:ext>
            </a:extLst>
          </p:cNvPr>
          <p:cNvGrpSpPr/>
          <p:nvPr/>
        </p:nvGrpSpPr>
        <p:grpSpPr>
          <a:xfrm>
            <a:off x="128402" y="-6481385"/>
            <a:ext cx="10243172" cy="6943725"/>
            <a:chOff x="114281" y="-85725"/>
            <a:chExt cx="10243172" cy="6943725"/>
          </a:xfrm>
        </p:grpSpPr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1881DC88-E099-6444-F6E1-20F53FE36C33}"/>
                </a:ext>
              </a:extLst>
            </p:cNvPr>
            <p:cNvGrpSpPr/>
            <p:nvPr/>
          </p:nvGrpSpPr>
          <p:grpSpPr>
            <a:xfrm>
              <a:off x="114281" y="-85725"/>
              <a:ext cx="432000" cy="6943725"/>
              <a:chOff x="114281" y="-85725"/>
              <a:chExt cx="432000" cy="6943725"/>
            </a:xfrm>
          </p:grpSpPr>
          <p:cxnSp>
            <p:nvCxnSpPr>
              <p:cNvPr id="36" name="Conector recto 35">
                <a:extLst>
                  <a:ext uri="{FF2B5EF4-FFF2-40B4-BE49-F238E27FC236}">
                    <a16:creationId xmlns:a16="http://schemas.microsoft.com/office/drawing/2014/main" id="{44E6B26D-35E8-524A-3B70-B8D2E1A44D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5085E037-5482-221B-0A31-A0AA8DD2D006}"/>
                  </a:ext>
                </a:extLst>
              </p:cNvPr>
              <p:cNvSpPr/>
              <p:nvPr/>
            </p:nvSpPr>
            <p:spPr>
              <a:xfrm>
                <a:off x="114281" y="165786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EACF8FDC-BDAB-F425-ECD6-738B43B39C15}"/>
                </a:ext>
              </a:extLst>
            </p:cNvPr>
            <p:cNvCxnSpPr>
              <a:cxnSpLocks/>
            </p:cNvCxnSpPr>
            <p:nvPr/>
          </p:nvCxnSpPr>
          <p:spPr>
            <a:xfrm>
              <a:off x="544196" y="1873868"/>
              <a:ext cx="124276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29507C52-97BB-360E-B491-31154A5F3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4546" y="1024322"/>
              <a:ext cx="8522907" cy="4809355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58692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BD14AE78-93C1-006D-8297-729F5BC78736}"/>
              </a:ext>
            </a:extLst>
          </p:cNvPr>
          <p:cNvGrpSpPr/>
          <p:nvPr/>
        </p:nvGrpSpPr>
        <p:grpSpPr>
          <a:xfrm>
            <a:off x="1979075" y="114300"/>
            <a:ext cx="10342223" cy="1270012"/>
            <a:chOff x="1940975" y="44828"/>
            <a:chExt cx="10342223" cy="1270012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0C2C8810-A36E-5ACB-3A9B-E99C137CE79C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YourPath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" name="Triángulo isósceles 12">
              <a:extLst>
                <a:ext uri="{FF2B5EF4-FFF2-40B4-BE49-F238E27FC236}">
                  <a16:creationId xmlns:a16="http://schemas.microsoft.com/office/drawing/2014/main" id="{4BC73A60-67F9-6CC7-6D81-4BA22A98B58F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F2AE22AB-6401-791B-E76E-A4BB28A6C5B6}"/>
              </a:ext>
            </a:extLst>
          </p:cNvPr>
          <p:cNvGrpSpPr/>
          <p:nvPr/>
        </p:nvGrpSpPr>
        <p:grpSpPr>
          <a:xfrm>
            <a:off x="12418475" y="114300"/>
            <a:ext cx="10342223" cy="1270012"/>
            <a:chOff x="1940975" y="44828"/>
            <a:chExt cx="10342223" cy="1270012"/>
          </a:xfrm>
        </p:grpSpPr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BD3B751A-ED47-C634-9BA0-912CC65DA9DB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ODSs</a:t>
              </a:r>
            </a:p>
          </p:txBody>
        </p:sp>
        <p:sp>
          <p:nvSpPr>
            <p:cNvPr id="40" name="Triángulo isósceles 39">
              <a:extLst>
                <a:ext uri="{FF2B5EF4-FFF2-40B4-BE49-F238E27FC236}">
                  <a16:creationId xmlns:a16="http://schemas.microsoft.com/office/drawing/2014/main" id="{AC322793-D1FD-6247-A7D7-C0410AA70CCA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279BF6F2-71D6-5164-D97D-98878890A73F}"/>
              </a:ext>
            </a:extLst>
          </p:cNvPr>
          <p:cNvGrpSpPr/>
          <p:nvPr/>
        </p:nvGrpSpPr>
        <p:grpSpPr>
          <a:xfrm>
            <a:off x="131615" y="-34155"/>
            <a:ext cx="10737252" cy="7020000"/>
            <a:chOff x="131615" y="-34155"/>
            <a:chExt cx="10737252" cy="7020000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016756E1-B9F0-1DB8-54CB-356896A8692E}"/>
                </a:ext>
              </a:extLst>
            </p:cNvPr>
            <p:cNvGrpSpPr/>
            <p:nvPr/>
          </p:nvGrpSpPr>
          <p:grpSpPr>
            <a:xfrm>
              <a:off x="131615" y="-34155"/>
              <a:ext cx="434251" cy="7020000"/>
              <a:chOff x="127280" y="-34155"/>
              <a:chExt cx="434251" cy="7020000"/>
            </a:xfrm>
          </p:grpSpPr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FB60D2EC-B24B-F732-4F55-593B31F7A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80" y="-34155"/>
                <a:ext cx="0" cy="7020000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0B2CBE66-4D8A-2BCB-993F-A9E29111FD78}"/>
                  </a:ext>
                </a:extLst>
              </p:cNvPr>
              <p:cNvSpPr/>
              <p:nvPr/>
            </p:nvSpPr>
            <p:spPr>
              <a:xfrm>
                <a:off x="127280" y="1756179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5189E9AF-B93E-726D-EE4E-A991C41241CF}"/>
                  </a:ext>
                </a:extLst>
              </p:cNvPr>
              <p:cNvSpPr/>
              <p:nvPr/>
            </p:nvSpPr>
            <p:spPr>
              <a:xfrm>
                <a:off x="129531" y="4168849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51D02085-C311-BE6E-C1E0-FE14F87E49E3}"/>
                  </a:ext>
                </a:extLst>
              </p:cNvPr>
              <p:cNvSpPr/>
              <p:nvPr/>
            </p:nvSpPr>
            <p:spPr>
              <a:xfrm>
                <a:off x="127280" y="549861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3D88DAC3-117C-A3AB-D8C3-B942AE2530A1}"/>
                </a:ext>
              </a:extLst>
            </p:cNvPr>
            <p:cNvGrpSpPr/>
            <p:nvPr/>
          </p:nvGrpSpPr>
          <p:grpSpPr>
            <a:xfrm>
              <a:off x="526646" y="1624208"/>
              <a:ext cx="10342221" cy="1946818"/>
              <a:chOff x="785255" y="1595762"/>
              <a:chExt cx="9249662" cy="1946818"/>
            </a:xfrm>
          </p:grpSpPr>
          <p:cxnSp>
            <p:nvCxnSpPr>
              <p:cNvPr id="2" name="Conector recto 1">
                <a:extLst>
                  <a:ext uri="{FF2B5EF4-FFF2-40B4-BE49-F238E27FC236}">
                    <a16:creationId xmlns:a16="http://schemas.microsoft.com/office/drawing/2014/main" id="{2E42B887-816E-DAA0-7AB3-60A3384C30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5255" y="1943733"/>
                <a:ext cx="859542" cy="0"/>
              </a:xfrm>
              <a:prstGeom prst="line">
                <a:avLst/>
              </a:prstGeom>
              <a:ln w="76200">
                <a:solidFill>
                  <a:srgbClr val="505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Rectángulo: esquinas redondeadas 2">
                <a:extLst>
                  <a:ext uri="{FF2B5EF4-FFF2-40B4-BE49-F238E27FC236}">
                    <a16:creationId xmlns:a16="http://schemas.microsoft.com/office/drawing/2014/main" id="{9E9ACE1C-42FB-C0D8-D03E-A25F9239A6D8}"/>
                  </a:ext>
                </a:extLst>
              </p:cNvPr>
              <p:cNvSpPr/>
              <p:nvPr/>
            </p:nvSpPr>
            <p:spPr>
              <a:xfrm>
                <a:off x="1645139" y="1595762"/>
                <a:ext cx="8389778" cy="1946818"/>
              </a:xfrm>
              <a:prstGeom prst="roundRect">
                <a:avLst/>
              </a:prstGeom>
              <a:solidFill>
                <a:srgbClr val="505050"/>
              </a:solidFill>
              <a:ln>
                <a:noFill/>
              </a:ln>
              <a:effectLst>
                <a:outerShdw blurRad="127000" dist="50800" dir="5400000" sx="101000" sy="101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ES" sz="2400" b="1" dirty="0">
                    <a:solidFill>
                      <a:srgbClr val="F5F5F5"/>
                    </a:solidFill>
                    <a:latin typeface="Century Gothic" panose="020B0502020202020204" pitchFamily="34" charset="0"/>
                  </a:rPr>
                  <a:t>Plataforma que facilita a las personas plantearse metas y objetivos laborales de una forma visual y sencilla, teniendo como referencia el </a:t>
                </a:r>
                <a:r>
                  <a:rPr lang="es-ES" sz="2400" b="1" dirty="0" err="1">
                    <a:solidFill>
                      <a:srgbClr val="F5F5F5"/>
                    </a:solidFill>
                    <a:latin typeface="Century Gothic" panose="020B0502020202020204" pitchFamily="34" charset="0"/>
                  </a:rPr>
                  <a:t>Path</a:t>
                </a:r>
                <a:r>
                  <a:rPr lang="es-ES" sz="2400" b="1" dirty="0">
                    <a:solidFill>
                      <a:srgbClr val="F5F5F5"/>
                    </a:solidFill>
                    <a:latin typeface="Century Gothic" panose="020B0502020202020204" pitchFamily="34" charset="0"/>
                  </a:rPr>
                  <a:t> recorrido por otras personas.</a:t>
                </a:r>
              </a:p>
            </p:txBody>
          </p:sp>
        </p:grpSp>
      </p:grpSp>
      <p:pic>
        <p:nvPicPr>
          <p:cNvPr id="75" name="Imagen 74">
            <a:extLst>
              <a:ext uri="{FF2B5EF4-FFF2-40B4-BE49-F238E27FC236}">
                <a16:creationId xmlns:a16="http://schemas.microsoft.com/office/drawing/2014/main" id="{F0BC02FF-92D2-6248-EBCD-263A2D589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481" y="3869310"/>
            <a:ext cx="2504535" cy="2504535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332490F1-61D5-323A-40FC-C23513C13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152" y="3830560"/>
            <a:ext cx="2578457" cy="2582033"/>
          </a:xfrm>
          <a:prstGeom prst="rect">
            <a:avLst/>
          </a:prstGeom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CFB71DFB-7914-4665-E716-9086D8CE4340}"/>
              </a:ext>
            </a:extLst>
          </p:cNvPr>
          <p:cNvGrpSpPr/>
          <p:nvPr/>
        </p:nvGrpSpPr>
        <p:grpSpPr>
          <a:xfrm>
            <a:off x="106713" y="6797518"/>
            <a:ext cx="11454281" cy="6943725"/>
            <a:chOff x="112196" y="-85725"/>
            <a:chExt cx="11454281" cy="6943725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AD4E75BD-5836-5002-C0A8-9F836FDA5ABE}"/>
                </a:ext>
              </a:extLst>
            </p:cNvPr>
            <p:cNvGrpSpPr/>
            <p:nvPr/>
          </p:nvGrpSpPr>
          <p:grpSpPr>
            <a:xfrm>
              <a:off x="112196" y="-85725"/>
              <a:ext cx="444832" cy="6943725"/>
              <a:chOff x="112196" y="-85725"/>
              <a:chExt cx="444832" cy="6943725"/>
            </a:xfrm>
          </p:grpSpPr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9450FF81-342C-8C7F-493C-B9F8302A9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442BB91E-76A2-9CF2-03D7-3EDD19A1C0E0}"/>
                  </a:ext>
                </a:extLst>
              </p:cNvPr>
              <p:cNvSpPr/>
              <p:nvPr/>
            </p:nvSpPr>
            <p:spPr>
              <a:xfrm>
                <a:off x="125028" y="2255263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E3F03A9C-940D-3DA1-341F-291BCC0D43EB}"/>
                  </a:ext>
                </a:extLst>
              </p:cNvPr>
              <p:cNvSpPr/>
              <p:nvPr/>
            </p:nvSpPr>
            <p:spPr>
              <a:xfrm>
                <a:off x="112196" y="614588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43B80675-79A5-4C50-6227-5CFBF95A3E49}"/>
                  </a:ext>
                </a:extLst>
              </p:cNvPr>
              <p:cNvSpPr/>
              <p:nvPr/>
            </p:nvSpPr>
            <p:spPr>
              <a:xfrm>
                <a:off x="112196" y="4228373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2CFABB26-669A-5B11-57F6-D251BD29F7A7}"/>
                </a:ext>
              </a:extLst>
            </p:cNvPr>
            <p:cNvCxnSpPr>
              <a:cxnSpLocks/>
              <a:stCxn id="34" idx="6"/>
            </p:cNvCxnSpPr>
            <p:nvPr/>
          </p:nvCxnSpPr>
          <p:spPr>
            <a:xfrm>
              <a:off x="544196" y="6361884"/>
              <a:ext cx="882499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A7FE4C31-47E2-9532-D18B-C9F8FC030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96" y="2471263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B2B9C4A7-3778-88A2-8008-19825C136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313" t="1474" r="34375" b="69186"/>
            <a:stretch/>
          </p:blipFill>
          <p:spPr>
            <a:xfrm>
              <a:off x="1476526" y="1928037"/>
              <a:ext cx="2197291" cy="2189840"/>
            </a:xfrm>
            <a:prstGeom prst="rect">
              <a:avLst/>
            </a:prstGeom>
            <a:ln w="76200">
              <a:solidFill>
                <a:srgbClr val="505050"/>
              </a:solidFill>
            </a:ln>
            <a:effectLst>
              <a:outerShdw blurRad="88900" dist="38100" dir="2700000" sx="102000" sy="102000" algn="tl" rotWithShape="0">
                <a:srgbClr val="505050">
                  <a:alpha val="40000"/>
                </a:srgbClr>
              </a:outerShdw>
            </a:effectLst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4E924EFD-021E-9FCD-E1D6-8433EAE05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888" t="35200" r="67800" b="35460"/>
            <a:stretch/>
          </p:blipFill>
          <p:spPr>
            <a:xfrm>
              <a:off x="5138381" y="3022957"/>
              <a:ext cx="2197291" cy="2189840"/>
            </a:xfrm>
            <a:prstGeom prst="rect">
              <a:avLst/>
            </a:prstGeom>
            <a:ln w="76200">
              <a:solidFill>
                <a:srgbClr val="505050"/>
              </a:solidFill>
            </a:ln>
            <a:effectLst>
              <a:outerShdw blurRad="88900" dist="38100" dir="2700000" sx="102000" sy="102000" algn="tl" rotWithShape="0">
                <a:srgbClr val="505050">
                  <a:alpha val="40000"/>
                </a:srgbClr>
              </a:outerShdw>
            </a:effectLst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C9DC7527-8974-8AD1-6021-83CB6559E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413" t="35155" r="51275" b="35505"/>
            <a:stretch/>
          </p:blipFill>
          <p:spPr>
            <a:xfrm>
              <a:off x="9369186" y="4253379"/>
              <a:ext cx="2197291" cy="2189840"/>
            </a:xfrm>
            <a:prstGeom prst="rect">
              <a:avLst/>
            </a:prstGeom>
            <a:ln w="76200">
              <a:solidFill>
                <a:srgbClr val="505050"/>
              </a:solidFill>
            </a:ln>
            <a:effectLst>
              <a:outerShdw blurRad="88900" dist="38100" dir="2700000" sx="102000" sy="102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88DA7338-BB22-5030-54D4-16800410F4E2}"/>
                </a:ext>
              </a:extLst>
            </p:cNvPr>
            <p:cNvCxnSpPr>
              <a:cxnSpLocks/>
            </p:cNvCxnSpPr>
            <p:nvPr/>
          </p:nvCxnSpPr>
          <p:spPr>
            <a:xfrm>
              <a:off x="356953" y="4444373"/>
              <a:ext cx="4781428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F6CAD210-EEB9-2FDA-458E-CDDCD9B4EB09}"/>
              </a:ext>
            </a:extLst>
          </p:cNvPr>
          <p:cNvGrpSpPr/>
          <p:nvPr/>
        </p:nvGrpSpPr>
        <p:grpSpPr>
          <a:xfrm>
            <a:off x="106713" y="-6787053"/>
            <a:ext cx="11161168" cy="6984000"/>
            <a:chOff x="128402" y="-71302"/>
            <a:chExt cx="11161168" cy="6984000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597D7EA4-C190-0BB5-BA4A-89F046D93873}"/>
                </a:ext>
              </a:extLst>
            </p:cNvPr>
            <p:cNvGrpSpPr/>
            <p:nvPr/>
          </p:nvGrpSpPr>
          <p:grpSpPr>
            <a:xfrm>
              <a:off x="128402" y="-71302"/>
              <a:ext cx="432000" cy="6984000"/>
              <a:chOff x="127280" y="-71302"/>
              <a:chExt cx="432000" cy="6984000"/>
            </a:xfrm>
          </p:grpSpPr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D8593B2A-AE12-EAB9-8002-634698275E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81" y="-71302"/>
                <a:ext cx="0" cy="6984000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FCD641E5-7805-6CAC-CDC2-FB69C94EE372}"/>
                  </a:ext>
                </a:extLst>
              </p:cNvPr>
              <p:cNvSpPr/>
              <p:nvPr/>
            </p:nvSpPr>
            <p:spPr>
              <a:xfrm>
                <a:off x="127280" y="1452675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 dirty="0"/>
              </a:p>
            </p:txBody>
          </p:sp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684279F3-023C-7AB6-A4E4-41505410E611}"/>
                  </a:ext>
                </a:extLst>
              </p:cNvPr>
              <p:cNvSpPr/>
              <p:nvPr/>
            </p:nvSpPr>
            <p:spPr>
              <a:xfrm>
                <a:off x="127280" y="549861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8B926762-1164-4212-39FD-D2E8D32CF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8474" y="345893"/>
              <a:ext cx="7904581" cy="1454145"/>
            </a:xfrm>
            <a:prstGeom prst="rect">
              <a:avLst/>
            </a:prstGeom>
            <a:ln w="76200">
              <a:solidFill>
                <a:srgbClr val="505050"/>
              </a:solidFill>
            </a:ln>
          </p:spPr>
        </p:pic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2B88E8A3-4CAB-430D-8681-428AE712015C}"/>
                </a:ext>
              </a:extLst>
            </p:cNvPr>
            <p:cNvCxnSpPr>
              <a:cxnSpLocks/>
            </p:cNvCxnSpPr>
            <p:nvPr/>
          </p:nvCxnSpPr>
          <p:spPr>
            <a:xfrm>
              <a:off x="285235" y="5723338"/>
              <a:ext cx="4896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4B41F78-7ABC-2355-FD08-3496653AFB48}"/>
                </a:ext>
              </a:extLst>
            </p:cNvPr>
            <p:cNvCxnSpPr>
              <a:cxnSpLocks/>
            </p:cNvCxnSpPr>
            <p:nvPr/>
          </p:nvCxnSpPr>
          <p:spPr>
            <a:xfrm>
              <a:off x="285235" y="1667795"/>
              <a:ext cx="115200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4CD7804B-25BE-F0F3-59C9-C3D3408D22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62855" y="1454895"/>
              <a:ext cx="6026715" cy="5057211"/>
              <a:chOff x="4718977" y="965076"/>
              <a:chExt cx="3692060" cy="3098127"/>
            </a:xfrm>
          </p:grpSpPr>
          <p:pic>
            <p:nvPicPr>
              <p:cNvPr id="17" name="Imagen 16">
                <a:extLst>
                  <a:ext uri="{FF2B5EF4-FFF2-40B4-BE49-F238E27FC236}">
                    <a16:creationId xmlns:a16="http://schemas.microsoft.com/office/drawing/2014/main" id="{48D438A5-9647-7DD0-D2ED-20A20EEF25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2615" b="62337"/>
              <a:stretch/>
            </p:blipFill>
            <p:spPr>
              <a:xfrm>
                <a:off x="4718978" y="965076"/>
                <a:ext cx="3692059" cy="2403671"/>
              </a:xfrm>
              <a:prstGeom prst="rect">
                <a:avLst/>
              </a:prstGeom>
              <a:ln w="76200">
                <a:solidFill>
                  <a:srgbClr val="505050"/>
                </a:solidFill>
              </a:ln>
            </p:spPr>
          </p:pic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6E4BB34D-ACB2-4863-6D8E-4C2DB2A16F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16" t="88271" r="116" b="1604"/>
              <a:stretch/>
            </p:blipFill>
            <p:spPr>
              <a:xfrm>
                <a:off x="4718977" y="3368747"/>
                <a:ext cx="3692059" cy="694456"/>
              </a:xfrm>
              <a:prstGeom prst="rect">
                <a:avLst/>
              </a:prstGeom>
              <a:ln w="76200">
                <a:solidFill>
                  <a:srgbClr val="505050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090889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upo 62">
            <a:extLst>
              <a:ext uri="{FF2B5EF4-FFF2-40B4-BE49-F238E27FC236}">
                <a16:creationId xmlns:a16="http://schemas.microsoft.com/office/drawing/2014/main" id="{C87BFAE2-E3A5-3A20-26E6-E9E445A58764}"/>
              </a:ext>
            </a:extLst>
          </p:cNvPr>
          <p:cNvGrpSpPr/>
          <p:nvPr/>
        </p:nvGrpSpPr>
        <p:grpSpPr>
          <a:xfrm>
            <a:off x="12447050" y="40136"/>
            <a:ext cx="10342223" cy="1270012"/>
            <a:chOff x="1940975" y="44828"/>
            <a:chExt cx="10342223" cy="1270012"/>
          </a:xfrm>
        </p:grpSpPr>
        <p:sp>
          <p:nvSpPr>
            <p:cNvPr id="64" name="Rectángulo: esquinas redondeadas 63">
              <a:extLst>
                <a:ext uri="{FF2B5EF4-FFF2-40B4-BE49-F238E27FC236}">
                  <a16:creationId xmlns:a16="http://schemas.microsoft.com/office/drawing/2014/main" id="{C990A73B-44B8-6509-18FC-B447D93B7AB7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Nuestras</a:t>
              </a:r>
              <a:r>
                <a:rPr lang="en-GB" sz="5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 </a:t>
              </a:r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diferencias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5" name="Triángulo isósceles 64">
              <a:extLst>
                <a:ext uri="{FF2B5EF4-FFF2-40B4-BE49-F238E27FC236}">
                  <a16:creationId xmlns:a16="http://schemas.microsoft.com/office/drawing/2014/main" id="{4AFA47FD-7DD5-BD26-4186-CD7CBA5BDD61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E95B8ADB-76D3-3FED-74B2-B6E5722010E7}"/>
              </a:ext>
            </a:extLst>
          </p:cNvPr>
          <p:cNvGrpSpPr/>
          <p:nvPr/>
        </p:nvGrpSpPr>
        <p:grpSpPr>
          <a:xfrm>
            <a:off x="1960025" y="40136"/>
            <a:ext cx="10342223" cy="1270012"/>
            <a:chOff x="1940975" y="44828"/>
            <a:chExt cx="10342223" cy="1270012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61CB7F44-888C-74D2-99EE-0E76350EE497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ODSs</a:t>
              </a:r>
            </a:p>
          </p:txBody>
        </p:sp>
        <p:sp>
          <p:nvSpPr>
            <p:cNvPr id="7" name="Triángulo isósceles 6">
              <a:extLst>
                <a:ext uri="{FF2B5EF4-FFF2-40B4-BE49-F238E27FC236}">
                  <a16:creationId xmlns:a16="http://schemas.microsoft.com/office/drawing/2014/main" id="{C16EDBF3-1632-1908-9BF0-05F4F1630A3B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591B3EF3-699E-EA36-85B0-ECBD97910F38}"/>
              </a:ext>
            </a:extLst>
          </p:cNvPr>
          <p:cNvGrpSpPr/>
          <p:nvPr/>
        </p:nvGrpSpPr>
        <p:grpSpPr>
          <a:xfrm>
            <a:off x="112196" y="-85725"/>
            <a:ext cx="11454281" cy="6943725"/>
            <a:chOff x="112196" y="-85725"/>
            <a:chExt cx="11454281" cy="6943725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AC10AD72-85BB-19D2-67DF-C4A6948ADE69}"/>
                </a:ext>
              </a:extLst>
            </p:cNvPr>
            <p:cNvGrpSpPr/>
            <p:nvPr/>
          </p:nvGrpSpPr>
          <p:grpSpPr>
            <a:xfrm>
              <a:off x="112196" y="-85725"/>
              <a:ext cx="444832" cy="6943725"/>
              <a:chOff x="112196" y="-85725"/>
              <a:chExt cx="444832" cy="6943725"/>
            </a:xfrm>
          </p:grpSpPr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FB60D2EC-B24B-F732-4F55-593B31F7A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0B2CBE66-4D8A-2BCB-993F-A9E29111FD78}"/>
                  </a:ext>
                </a:extLst>
              </p:cNvPr>
              <p:cNvSpPr/>
              <p:nvPr/>
            </p:nvSpPr>
            <p:spPr>
              <a:xfrm>
                <a:off x="125028" y="2255263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51D02085-C311-BE6E-C1E0-FE14F87E49E3}"/>
                  </a:ext>
                </a:extLst>
              </p:cNvPr>
              <p:cNvSpPr/>
              <p:nvPr/>
            </p:nvSpPr>
            <p:spPr>
              <a:xfrm>
                <a:off x="112196" y="614588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63D57DC9-5764-31DF-B2EE-7CBD143608EC}"/>
                  </a:ext>
                </a:extLst>
              </p:cNvPr>
              <p:cNvSpPr/>
              <p:nvPr/>
            </p:nvSpPr>
            <p:spPr>
              <a:xfrm>
                <a:off x="112196" y="4228373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65DAC7BD-6A41-DACC-2A83-683386E09D0D}"/>
                </a:ext>
              </a:extLst>
            </p:cNvPr>
            <p:cNvCxnSpPr>
              <a:cxnSpLocks/>
              <a:stCxn id="37" idx="6"/>
            </p:cNvCxnSpPr>
            <p:nvPr/>
          </p:nvCxnSpPr>
          <p:spPr>
            <a:xfrm>
              <a:off x="544196" y="6361884"/>
              <a:ext cx="882499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A10EF555-CBF5-D096-C1FA-62BF2197B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96" y="2471263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8A0AF87-A0C8-AE8E-0311-9B41C5C06F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313" t="1474" r="34375" b="69186"/>
            <a:stretch/>
          </p:blipFill>
          <p:spPr>
            <a:xfrm>
              <a:off x="1476526" y="1928037"/>
              <a:ext cx="2197291" cy="2189840"/>
            </a:xfrm>
            <a:prstGeom prst="rect">
              <a:avLst/>
            </a:prstGeom>
            <a:ln w="76200">
              <a:solidFill>
                <a:srgbClr val="505050"/>
              </a:solidFill>
            </a:ln>
            <a:effectLst>
              <a:outerShdw blurRad="88900" dist="38100" dir="2700000" sx="102000" sy="102000" algn="tl" rotWithShape="0">
                <a:srgbClr val="505050">
                  <a:alpha val="40000"/>
                </a:srgbClr>
              </a:outerShdw>
            </a:effectLst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0F65FF41-AAD9-B83F-C761-B1AC8E948E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888" t="35200" r="67800" b="35460"/>
            <a:stretch/>
          </p:blipFill>
          <p:spPr>
            <a:xfrm>
              <a:off x="5138381" y="3022957"/>
              <a:ext cx="2197291" cy="2189840"/>
            </a:xfrm>
            <a:prstGeom prst="rect">
              <a:avLst/>
            </a:prstGeom>
            <a:ln w="76200">
              <a:solidFill>
                <a:srgbClr val="505050"/>
              </a:solidFill>
            </a:ln>
            <a:effectLst>
              <a:outerShdw blurRad="88900" dist="38100" dir="2700000" sx="102000" sy="102000" algn="tl" rotWithShape="0">
                <a:srgbClr val="505050">
                  <a:alpha val="40000"/>
                </a:srgbClr>
              </a:outerShdw>
            </a:effec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A5FA3E88-22ED-1019-842B-82601C1FF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413" t="35155" r="51275" b="35505"/>
            <a:stretch/>
          </p:blipFill>
          <p:spPr>
            <a:xfrm>
              <a:off x="9369186" y="4253379"/>
              <a:ext cx="2197291" cy="2189840"/>
            </a:xfrm>
            <a:prstGeom prst="rect">
              <a:avLst/>
            </a:prstGeom>
            <a:ln w="76200">
              <a:solidFill>
                <a:srgbClr val="505050"/>
              </a:solidFill>
            </a:ln>
            <a:effectLst>
              <a:outerShdw blurRad="88900" dist="38100" dir="2700000" sx="102000" sy="102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BD39D427-9B55-0903-37B6-7C610EC649CD}"/>
                </a:ext>
              </a:extLst>
            </p:cNvPr>
            <p:cNvCxnSpPr>
              <a:cxnSpLocks/>
            </p:cNvCxnSpPr>
            <p:nvPr/>
          </p:nvCxnSpPr>
          <p:spPr>
            <a:xfrm>
              <a:off x="356953" y="4444373"/>
              <a:ext cx="4781428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5F8F7DBF-83CE-E0AF-EFD6-906257CF20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703" t="69138" r="30" b="1522"/>
          <a:stretch/>
        </p:blipFill>
        <p:spPr>
          <a:xfrm>
            <a:off x="7970289" y="1592343"/>
            <a:ext cx="2497542" cy="2189840"/>
          </a:xfrm>
          <a:prstGeom prst="rect">
            <a:avLst/>
          </a:prstGeom>
          <a:ln w="76200">
            <a:solidFill>
              <a:srgbClr val="505050"/>
            </a:solidFill>
          </a:ln>
          <a:effectLst>
            <a:outerShdw blurRad="88900" dist="38100" dir="2700000" sx="102000" sy="102000" algn="tl" rotWithShape="0">
              <a:srgbClr val="505050">
                <a:alpha val="40000"/>
              </a:srgbClr>
            </a:outerShdw>
          </a:effectLst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59AA6167-B66B-7C83-658C-2D920788F205}"/>
              </a:ext>
            </a:extLst>
          </p:cNvPr>
          <p:cNvGrpSpPr/>
          <p:nvPr/>
        </p:nvGrpSpPr>
        <p:grpSpPr>
          <a:xfrm>
            <a:off x="125028" y="-6707150"/>
            <a:ext cx="10737252" cy="7020000"/>
            <a:chOff x="131615" y="-34155"/>
            <a:chExt cx="10737252" cy="7020000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91EDD457-6F9E-9145-CF86-8611BB304937}"/>
                </a:ext>
              </a:extLst>
            </p:cNvPr>
            <p:cNvGrpSpPr/>
            <p:nvPr/>
          </p:nvGrpSpPr>
          <p:grpSpPr>
            <a:xfrm>
              <a:off x="131615" y="-34155"/>
              <a:ext cx="434251" cy="7020000"/>
              <a:chOff x="127280" y="-34155"/>
              <a:chExt cx="434251" cy="7020000"/>
            </a:xfrm>
          </p:grpSpPr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240F03C6-6AD2-A194-34E6-67619B2E7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80" y="-34155"/>
                <a:ext cx="0" cy="7020000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90D6BE0B-4D1E-BC39-CE85-164B4687756A}"/>
                  </a:ext>
                </a:extLst>
              </p:cNvPr>
              <p:cNvSpPr/>
              <p:nvPr/>
            </p:nvSpPr>
            <p:spPr>
              <a:xfrm>
                <a:off x="127280" y="1756179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D2F9BADB-1117-1988-44C0-E7BEF0782A15}"/>
                  </a:ext>
                </a:extLst>
              </p:cNvPr>
              <p:cNvSpPr/>
              <p:nvPr/>
            </p:nvSpPr>
            <p:spPr>
              <a:xfrm>
                <a:off x="129531" y="4168849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A2EDAE80-93E6-A34B-ECE4-2D741865FD74}"/>
                  </a:ext>
                </a:extLst>
              </p:cNvPr>
              <p:cNvSpPr/>
              <p:nvPr/>
            </p:nvSpPr>
            <p:spPr>
              <a:xfrm>
                <a:off x="127280" y="549861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7F046920-3417-9709-8095-670F7AB6BEFE}"/>
                </a:ext>
              </a:extLst>
            </p:cNvPr>
            <p:cNvGrpSpPr/>
            <p:nvPr/>
          </p:nvGrpSpPr>
          <p:grpSpPr>
            <a:xfrm>
              <a:off x="526646" y="1624208"/>
              <a:ext cx="10342221" cy="1946818"/>
              <a:chOff x="785255" y="1595762"/>
              <a:chExt cx="9249662" cy="1946818"/>
            </a:xfrm>
          </p:grpSpPr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D8261BC8-B2A7-3F1D-C80A-188DCDAEC7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5255" y="1943733"/>
                <a:ext cx="859542" cy="0"/>
              </a:xfrm>
              <a:prstGeom prst="line">
                <a:avLst/>
              </a:prstGeom>
              <a:ln w="76200">
                <a:solidFill>
                  <a:srgbClr val="505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ángulo: esquinas redondeadas 10">
                <a:extLst>
                  <a:ext uri="{FF2B5EF4-FFF2-40B4-BE49-F238E27FC236}">
                    <a16:creationId xmlns:a16="http://schemas.microsoft.com/office/drawing/2014/main" id="{22DAEEC7-1A15-3054-E17F-F3EF1DA3C625}"/>
                  </a:ext>
                </a:extLst>
              </p:cNvPr>
              <p:cNvSpPr/>
              <p:nvPr/>
            </p:nvSpPr>
            <p:spPr>
              <a:xfrm>
                <a:off x="1645139" y="1595762"/>
                <a:ext cx="8389778" cy="1946818"/>
              </a:xfrm>
              <a:prstGeom prst="roundRect">
                <a:avLst/>
              </a:prstGeom>
              <a:solidFill>
                <a:srgbClr val="505050"/>
              </a:solidFill>
              <a:ln>
                <a:noFill/>
              </a:ln>
              <a:effectLst>
                <a:outerShdw blurRad="127000" dist="50800" dir="5400000" sx="101000" sy="101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ES" sz="2400" b="1" dirty="0">
                    <a:solidFill>
                      <a:srgbClr val="F5F5F5"/>
                    </a:solidFill>
                    <a:latin typeface="Century Gothic" panose="020B0502020202020204" pitchFamily="34" charset="0"/>
                  </a:rPr>
                  <a:t>Plataforma que facilita a las personas plantearse metas y objetivos laborales de una forma visual y sencilla, teniendo como referencia el </a:t>
                </a:r>
                <a:r>
                  <a:rPr lang="es-ES" sz="2400" b="1" dirty="0" err="1">
                    <a:solidFill>
                      <a:srgbClr val="F5F5F5"/>
                    </a:solidFill>
                    <a:latin typeface="Century Gothic" panose="020B0502020202020204" pitchFamily="34" charset="0"/>
                  </a:rPr>
                  <a:t>Path</a:t>
                </a:r>
                <a:r>
                  <a:rPr lang="es-ES" sz="2400" b="1" dirty="0">
                    <a:solidFill>
                      <a:srgbClr val="F5F5F5"/>
                    </a:solidFill>
                    <a:latin typeface="Century Gothic" panose="020B0502020202020204" pitchFamily="34" charset="0"/>
                  </a:rPr>
                  <a:t> recorrido por otras personas.</a:t>
                </a:r>
              </a:p>
            </p:txBody>
          </p:sp>
        </p:grp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8BA27A5-B4FF-4BB7-4A08-C200A7344176}"/>
              </a:ext>
            </a:extLst>
          </p:cNvPr>
          <p:cNvGrpSpPr/>
          <p:nvPr/>
        </p:nvGrpSpPr>
        <p:grpSpPr>
          <a:xfrm>
            <a:off x="108741" y="6659219"/>
            <a:ext cx="11457736" cy="6943725"/>
            <a:chOff x="112196" y="-85725"/>
            <a:chExt cx="11457736" cy="6943725"/>
          </a:xfrm>
        </p:grpSpPr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2ABAB539-BBD3-CEC6-8375-2B952B0EE645}"/>
                </a:ext>
              </a:extLst>
            </p:cNvPr>
            <p:cNvGrpSpPr/>
            <p:nvPr/>
          </p:nvGrpSpPr>
          <p:grpSpPr>
            <a:xfrm>
              <a:off x="112196" y="-85725"/>
              <a:ext cx="434085" cy="6943725"/>
              <a:chOff x="112196" y="-85725"/>
              <a:chExt cx="434085" cy="6943725"/>
            </a:xfrm>
          </p:grpSpPr>
          <p:cxnSp>
            <p:nvCxnSpPr>
              <p:cNvPr id="57" name="Conector recto 56">
                <a:extLst>
                  <a:ext uri="{FF2B5EF4-FFF2-40B4-BE49-F238E27FC236}">
                    <a16:creationId xmlns:a16="http://schemas.microsoft.com/office/drawing/2014/main" id="{02FC4302-D705-F8B5-4AF5-3511EE6CE2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A1F37277-CCB3-3C06-7C56-3A468B740A9E}"/>
                  </a:ext>
                </a:extLst>
              </p:cNvPr>
              <p:cNvSpPr/>
              <p:nvPr/>
            </p:nvSpPr>
            <p:spPr>
              <a:xfrm>
                <a:off x="114281" y="165786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C81F26CB-4FEE-B81F-3649-CB2CA116A58C}"/>
                  </a:ext>
                </a:extLst>
              </p:cNvPr>
              <p:cNvSpPr/>
              <p:nvPr/>
            </p:nvSpPr>
            <p:spPr>
              <a:xfrm>
                <a:off x="112196" y="614588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57573D19-2A30-D1FA-50D8-6A41DB6D6C48}"/>
                </a:ext>
              </a:extLst>
            </p:cNvPr>
            <p:cNvSpPr/>
            <p:nvPr/>
          </p:nvSpPr>
          <p:spPr>
            <a:xfrm>
              <a:off x="1174860" y="1880424"/>
              <a:ext cx="4619054" cy="4169568"/>
            </a:xfrm>
            <a:prstGeom prst="roundRect">
              <a:avLst/>
            </a:prstGeom>
            <a:solidFill>
              <a:srgbClr val="F5F5F5"/>
            </a:solidFill>
            <a:ln w="28575">
              <a:solidFill>
                <a:srgbClr val="505050"/>
              </a:solidFill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CDC83E69-12C0-DAD7-DD2D-EAE8D0DE3EDA}"/>
                </a:ext>
              </a:extLst>
            </p:cNvPr>
            <p:cNvSpPr/>
            <p:nvPr/>
          </p:nvSpPr>
          <p:spPr>
            <a:xfrm>
              <a:off x="1403738" y="1476249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YourPath</a:t>
              </a:r>
              <a:endParaRPr lang="en-GB" sz="32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9487C969-C1FC-97C0-2930-6A566709B402}"/>
                </a:ext>
              </a:extLst>
            </p:cNvPr>
            <p:cNvSpPr/>
            <p:nvPr/>
          </p:nvSpPr>
          <p:spPr>
            <a:xfrm>
              <a:off x="6950878" y="2139250"/>
              <a:ext cx="4619054" cy="4169568"/>
            </a:xfrm>
            <a:prstGeom prst="roundRect">
              <a:avLst/>
            </a:prstGeom>
            <a:solidFill>
              <a:srgbClr val="F5F5F5"/>
            </a:solidFill>
            <a:ln w="28575">
              <a:solidFill>
                <a:srgbClr val="505050"/>
              </a:solidFill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383F0166-B10F-6829-0B98-144855EF77F2}"/>
                </a:ext>
              </a:extLst>
            </p:cNvPr>
            <p:cNvSpPr/>
            <p:nvPr/>
          </p:nvSpPr>
          <p:spPr>
            <a:xfrm>
              <a:off x="7204825" y="5911199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LinkedIn</a:t>
              </a:r>
            </a:p>
          </p:txBody>
        </p: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44FB66A9-595C-3B85-800E-22FD588E3ABF}"/>
                </a:ext>
              </a:extLst>
            </p:cNvPr>
            <p:cNvCxnSpPr>
              <a:cxnSpLocks/>
              <a:stCxn id="59" idx="6"/>
            </p:cNvCxnSpPr>
            <p:nvPr/>
          </p:nvCxnSpPr>
          <p:spPr>
            <a:xfrm>
              <a:off x="544196" y="6361884"/>
              <a:ext cx="666062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CDC30B4C-A53C-2385-86C9-994D5E74B3A2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544196" y="1873868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D6251B26-FA86-B20D-A10B-30B750D0D6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560" t="18293" r="28710" b="27869"/>
            <a:stretch/>
          </p:blipFill>
          <p:spPr>
            <a:xfrm>
              <a:off x="5983848" y="3429000"/>
              <a:ext cx="639394" cy="867597"/>
            </a:xfrm>
            <a:prstGeom prst="rect">
              <a:avLst/>
            </a:prstGeom>
          </p:spPr>
        </p:pic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02790DE6-AE58-D6CB-7A31-75E28568D6D1}"/>
                </a:ext>
              </a:extLst>
            </p:cNvPr>
            <p:cNvGrpSpPr/>
            <p:nvPr/>
          </p:nvGrpSpPr>
          <p:grpSpPr>
            <a:xfrm>
              <a:off x="122943" y="-85725"/>
              <a:ext cx="434085" cy="6943725"/>
              <a:chOff x="112196" y="-85725"/>
              <a:chExt cx="434085" cy="6943725"/>
            </a:xfrm>
          </p:grpSpPr>
          <p:cxnSp>
            <p:nvCxnSpPr>
              <p:cNvPr id="54" name="Conector recto 53">
                <a:extLst>
                  <a:ext uri="{FF2B5EF4-FFF2-40B4-BE49-F238E27FC236}">
                    <a16:creationId xmlns:a16="http://schemas.microsoft.com/office/drawing/2014/main" id="{8B12C3D6-09C2-A9A1-78B2-E989137E9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57C3DD1A-2A29-0F19-0248-7EF8ED9EBC7A}"/>
                  </a:ext>
                </a:extLst>
              </p:cNvPr>
              <p:cNvSpPr/>
              <p:nvPr/>
            </p:nvSpPr>
            <p:spPr>
              <a:xfrm>
                <a:off x="114281" y="165786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6134CE89-548A-FDE6-5F2D-C73FEDB9375D}"/>
                  </a:ext>
                </a:extLst>
              </p:cNvPr>
              <p:cNvSpPr/>
              <p:nvPr/>
            </p:nvSpPr>
            <p:spPr>
              <a:xfrm>
                <a:off x="112196" y="614588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0480EA59-609C-50C7-CB10-0663BB68569D}"/>
                </a:ext>
              </a:extLst>
            </p:cNvPr>
            <p:cNvSpPr/>
            <p:nvPr/>
          </p:nvSpPr>
          <p:spPr>
            <a:xfrm>
              <a:off x="1414485" y="1476249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YourPath</a:t>
              </a:r>
              <a:endParaRPr lang="en-GB" sz="32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861A1FCD-B173-3F3C-4F28-1986DFE041F6}"/>
                </a:ext>
              </a:extLst>
            </p:cNvPr>
            <p:cNvSpPr/>
            <p:nvPr/>
          </p:nvSpPr>
          <p:spPr>
            <a:xfrm>
              <a:off x="7215572" y="5911199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LinkedIn</a:t>
              </a:r>
            </a:p>
          </p:txBody>
        </p: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490C2F1E-3D95-7BB7-0AAD-6C50D1A6EE0C}"/>
                </a:ext>
              </a:extLst>
            </p:cNvPr>
            <p:cNvCxnSpPr>
              <a:cxnSpLocks/>
              <a:stCxn id="56" idx="6"/>
            </p:cNvCxnSpPr>
            <p:nvPr/>
          </p:nvCxnSpPr>
          <p:spPr>
            <a:xfrm>
              <a:off x="554943" y="6361884"/>
              <a:ext cx="666062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B6026449-D457-7D9C-2DC2-F044B68E790C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554943" y="1873868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823FB178-F1AF-B22E-95FF-0CCA9CFB11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560" t="18293" r="28710" b="27869"/>
            <a:stretch/>
          </p:blipFill>
          <p:spPr>
            <a:xfrm>
              <a:off x="5994595" y="3429000"/>
              <a:ext cx="639394" cy="867597"/>
            </a:xfrm>
            <a:prstGeom prst="rect">
              <a:avLst/>
            </a:prstGeom>
          </p:spPr>
        </p:pic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2520AD2B-6D55-B9B3-B047-6D91C62BDDEE}"/>
                </a:ext>
              </a:extLst>
            </p:cNvPr>
            <p:cNvSpPr txBox="1"/>
            <p:nvPr/>
          </p:nvSpPr>
          <p:spPr>
            <a:xfrm>
              <a:off x="1960025" y="2625076"/>
              <a:ext cx="39802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Perfiles junior y sin experiencia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3A979196-1F83-03B1-9940-6D27F7811AB3}"/>
                </a:ext>
              </a:extLst>
            </p:cNvPr>
            <p:cNvSpPr txBox="1"/>
            <p:nvPr/>
          </p:nvSpPr>
          <p:spPr>
            <a:xfrm>
              <a:off x="1960025" y="3782383"/>
              <a:ext cx="27662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Especializado en metas laborales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67525E28-7C7E-678A-5FE4-5827B105FCC9}"/>
                </a:ext>
              </a:extLst>
            </p:cNvPr>
            <p:cNvSpPr txBox="1"/>
            <p:nvPr/>
          </p:nvSpPr>
          <p:spPr>
            <a:xfrm>
              <a:off x="7877303" y="2837412"/>
              <a:ext cx="32798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Todo tipo de perfiles</a:t>
              </a: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39081649-E6C7-43A4-04E1-F1ADAF2ABC20}"/>
                </a:ext>
              </a:extLst>
            </p:cNvPr>
            <p:cNvSpPr txBox="1"/>
            <p:nvPr/>
          </p:nvSpPr>
          <p:spPr>
            <a:xfrm>
              <a:off x="7877303" y="3696696"/>
              <a:ext cx="32798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Solo la experiencia obtenida</a:t>
              </a: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4856D394-3734-48C7-9FDC-3D6E0B66DE5A}"/>
                </a:ext>
              </a:extLst>
            </p:cNvPr>
            <p:cNvSpPr txBox="1"/>
            <p:nvPr/>
          </p:nvSpPr>
          <p:spPr>
            <a:xfrm>
              <a:off x="1960025" y="4925272"/>
              <a:ext cx="34631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Referencias visuales y uso sencillo</a:t>
              </a: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D9AE846D-7666-2ECE-2288-3B2867D0DFD4}"/>
                </a:ext>
              </a:extLst>
            </p:cNvPr>
            <p:cNvSpPr txBox="1"/>
            <p:nvPr/>
          </p:nvSpPr>
          <p:spPr>
            <a:xfrm>
              <a:off x="7877303" y="4925271"/>
              <a:ext cx="3076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Perfiles complejos</a:t>
              </a:r>
            </a:p>
          </p:txBody>
        </p:sp>
        <p:sp>
          <p:nvSpPr>
            <p:cNvPr id="48" name="Triángulo isósceles 47">
              <a:extLst>
                <a:ext uri="{FF2B5EF4-FFF2-40B4-BE49-F238E27FC236}">
                  <a16:creationId xmlns:a16="http://schemas.microsoft.com/office/drawing/2014/main" id="{C8F5C469-4207-3A94-A2DB-1CCF04F18DE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1493221" y="2904086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Triángulo isósceles 48">
              <a:extLst>
                <a:ext uri="{FF2B5EF4-FFF2-40B4-BE49-F238E27FC236}">
                  <a16:creationId xmlns:a16="http://schemas.microsoft.com/office/drawing/2014/main" id="{66F7EB24-47AB-8D7B-67A0-B24AFF097A6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1489240" y="4136512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Triángulo isósceles 49">
              <a:extLst>
                <a:ext uri="{FF2B5EF4-FFF2-40B4-BE49-F238E27FC236}">
                  <a16:creationId xmlns:a16="http://schemas.microsoft.com/office/drawing/2014/main" id="{13ECF0DC-6D5D-4597-9E18-254B621113D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1489239" y="5224825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Triángulo isósceles 50">
              <a:extLst>
                <a:ext uri="{FF2B5EF4-FFF2-40B4-BE49-F238E27FC236}">
                  <a16:creationId xmlns:a16="http://schemas.microsoft.com/office/drawing/2014/main" id="{00A4359E-8DDD-C3E9-0473-1745CF1F805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7270928" y="2969257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Triángulo isósceles 51">
              <a:extLst>
                <a:ext uri="{FF2B5EF4-FFF2-40B4-BE49-F238E27FC236}">
                  <a16:creationId xmlns:a16="http://schemas.microsoft.com/office/drawing/2014/main" id="{C90BDDA0-128A-5C7A-BFC0-8C75697E77C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7270928" y="3942964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Triángulo isósceles 52">
              <a:extLst>
                <a:ext uri="{FF2B5EF4-FFF2-40B4-BE49-F238E27FC236}">
                  <a16:creationId xmlns:a16="http://schemas.microsoft.com/office/drawing/2014/main" id="{F958E68D-54F0-158C-A144-40926ADA2B9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7266191" y="5057281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00855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6E91B2D9-0083-FBA1-3598-3879DA432FB6}"/>
              </a:ext>
            </a:extLst>
          </p:cNvPr>
          <p:cNvGrpSpPr/>
          <p:nvPr/>
        </p:nvGrpSpPr>
        <p:grpSpPr>
          <a:xfrm>
            <a:off x="1960025" y="28305"/>
            <a:ext cx="10342223" cy="1270012"/>
            <a:chOff x="1940975" y="44828"/>
            <a:chExt cx="10342223" cy="1270012"/>
          </a:xfrm>
        </p:grpSpPr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885C2D9B-40B3-D703-B2F4-B80440BA9798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Nuestras</a:t>
              </a:r>
              <a:r>
                <a:rPr lang="en-GB" sz="5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 </a:t>
              </a:r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diferencias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" name="Triángulo isósceles 19">
              <a:extLst>
                <a:ext uri="{FF2B5EF4-FFF2-40B4-BE49-F238E27FC236}">
                  <a16:creationId xmlns:a16="http://schemas.microsoft.com/office/drawing/2014/main" id="{F2833722-528F-EBA2-E0F7-933ECE4B3BE6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4B6948D5-9C61-23B3-4903-95C3BB2BB42A}"/>
              </a:ext>
            </a:extLst>
          </p:cNvPr>
          <p:cNvGrpSpPr/>
          <p:nvPr/>
        </p:nvGrpSpPr>
        <p:grpSpPr>
          <a:xfrm>
            <a:off x="112196" y="-85725"/>
            <a:ext cx="11457736" cy="6943725"/>
            <a:chOff x="112196" y="-85725"/>
            <a:chExt cx="11457736" cy="6943725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AC10AD72-85BB-19D2-67DF-C4A6948ADE69}"/>
                </a:ext>
              </a:extLst>
            </p:cNvPr>
            <p:cNvGrpSpPr/>
            <p:nvPr/>
          </p:nvGrpSpPr>
          <p:grpSpPr>
            <a:xfrm>
              <a:off x="112196" y="-85725"/>
              <a:ext cx="434085" cy="6943725"/>
              <a:chOff x="112196" y="-85725"/>
              <a:chExt cx="434085" cy="6943725"/>
            </a:xfrm>
          </p:grpSpPr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FB60D2EC-B24B-F732-4F55-593B31F7A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0B2CBE66-4D8A-2BCB-993F-A9E29111FD78}"/>
                  </a:ext>
                </a:extLst>
              </p:cNvPr>
              <p:cNvSpPr/>
              <p:nvPr/>
            </p:nvSpPr>
            <p:spPr>
              <a:xfrm>
                <a:off x="114281" y="165786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51D02085-C311-BE6E-C1E0-FE14F87E49E3}"/>
                  </a:ext>
                </a:extLst>
              </p:cNvPr>
              <p:cNvSpPr/>
              <p:nvPr/>
            </p:nvSpPr>
            <p:spPr>
              <a:xfrm>
                <a:off x="112196" y="614588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1DC79337-8D4B-01E2-0F0F-5A841FBCAB45}"/>
                </a:ext>
              </a:extLst>
            </p:cNvPr>
            <p:cNvSpPr/>
            <p:nvPr/>
          </p:nvSpPr>
          <p:spPr>
            <a:xfrm>
              <a:off x="1174860" y="1880424"/>
              <a:ext cx="4619054" cy="4169568"/>
            </a:xfrm>
            <a:prstGeom prst="roundRect">
              <a:avLst/>
            </a:prstGeom>
            <a:solidFill>
              <a:srgbClr val="F5F5F5"/>
            </a:solidFill>
            <a:ln w="28575">
              <a:solidFill>
                <a:srgbClr val="505050"/>
              </a:solidFill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3EB12847-A533-4BC2-0CA7-BD8774ECB7FB}"/>
                </a:ext>
              </a:extLst>
            </p:cNvPr>
            <p:cNvSpPr/>
            <p:nvPr/>
          </p:nvSpPr>
          <p:spPr>
            <a:xfrm>
              <a:off x="1403738" y="1476249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YourPath</a:t>
              </a:r>
              <a:endParaRPr lang="en-GB" sz="32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75B1F073-F21E-E003-584A-7AC308D25FE8}"/>
                </a:ext>
              </a:extLst>
            </p:cNvPr>
            <p:cNvSpPr/>
            <p:nvPr/>
          </p:nvSpPr>
          <p:spPr>
            <a:xfrm>
              <a:off x="6950878" y="2139250"/>
              <a:ext cx="4619054" cy="4169568"/>
            </a:xfrm>
            <a:prstGeom prst="roundRect">
              <a:avLst/>
            </a:prstGeom>
            <a:solidFill>
              <a:srgbClr val="F5F5F5"/>
            </a:solidFill>
            <a:ln w="28575">
              <a:solidFill>
                <a:srgbClr val="505050"/>
              </a:solidFill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F10502A4-E2D6-686A-8A2D-EF3B5DFFA8AD}"/>
                </a:ext>
              </a:extLst>
            </p:cNvPr>
            <p:cNvSpPr/>
            <p:nvPr/>
          </p:nvSpPr>
          <p:spPr>
            <a:xfrm>
              <a:off x="7204825" y="5911199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LinkedIn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65DAC7BD-6A41-DACC-2A83-683386E09D0D}"/>
                </a:ext>
              </a:extLst>
            </p:cNvPr>
            <p:cNvCxnSpPr>
              <a:cxnSpLocks/>
              <a:stCxn id="37" idx="6"/>
            </p:cNvCxnSpPr>
            <p:nvPr/>
          </p:nvCxnSpPr>
          <p:spPr>
            <a:xfrm>
              <a:off x="544196" y="6361884"/>
              <a:ext cx="666062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A10EF555-CBF5-D096-C1FA-62BF2197B189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544196" y="1873868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5C2EF370-F700-8551-EEDA-5F4820B6C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560" t="18293" r="28710" b="27869"/>
            <a:stretch/>
          </p:blipFill>
          <p:spPr>
            <a:xfrm>
              <a:off x="5983848" y="3429000"/>
              <a:ext cx="639394" cy="867597"/>
            </a:xfrm>
            <a:prstGeom prst="rect">
              <a:avLst/>
            </a:prstGeom>
          </p:spPr>
        </p:pic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C7AD8FD5-80CB-B2C7-4D54-9AA7E9CAFBA4}"/>
                </a:ext>
              </a:extLst>
            </p:cNvPr>
            <p:cNvGrpSpPr/>
            <p:nvPr/>
          </p:nvGrpSpPr>
          <p:grpSpPr>
            <a:xfrm>
              <a:off x="122943" y="-85725"/>
              <a:ext cx="434085" cy="6943725"/>
              <a:chOff x="112196" y="-85725"/>
              <a:chExt cx="434085" cy="6943725"/>
            </a:xfrm>
          </p:grpSpPr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1C33D99A-ADC8-81E6-5E51-553C70828B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686E80AF-66A1-39B2-5F8D-958FF5B317D1}"/>
                  </a:ext>
                </a:extLst>
              </p:cNvPr>
              <p:cNvSpPr/>
              <p:nvPr/>
            </p:nvSpPr>
            <p:spPr>
              <a:xfrm>
                <a:off x="114281" y="165786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0D646949-55E6-3649-D414-400B5B06F053}"/>
                  </a:ext>
                </a:extLst>
              </p:cNvPr>
              <p:cNvSpPr/>
              <p:nvPr/>
            </p:nvSpPr>
            <p:spPr>
              <a:xfrm>
                <a:off x="112196" y="614588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F89687BD-33DF-A88E-D6F1-CD0DF7E198BF}"/>
                </a:ext>
              </a:extLst>
            </p:cNvPr>
            <p:cNvSpPr/>
            <p:nvPr/>
          </p:nvSpPr>
          <p:spPr>
            <a:xfrm>
              <a:off x="1414485" y="1476249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YourPath</a:t>
              </a:r>
              <a:endParaRPr lang="en-GB" sz="32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D99A61F0-B264-6DAD-B03C-343B1BB6F003}"/>
                </a:ext>
              </a:extLst>
            </p:cNvPr>
            <p:cNvSpPr/>
            <p:nvPr/>
          </p:nvSpPr>
          <p:spPr>
            <a:xfrm>
              <a:off x="7215572" y="5911199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LinkedIn</a:t>
              </a: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F76BAE48-CA81-5FA1-1F84-B184C96159F7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554943" y="6361884"/>
              <a:ext cx="666062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2C631F83-AD62-413E-81E3-93D846AEFD9E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 flipV="1">
              <a:off x="554943" y="1873868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3DBDCB5F-FE62-45A7-9FDE-45234EF88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560" t="18293" r="28710" b="27869"/>
            <a:stretch/>
          </p:blipFill>
          <p:spPr>
            <a:xfrm>
              <a:off x="5994595" y="3429000"/>
              <a:ext cx="639394" cy="867597"/>
            </a:xfrm>
            <a:prstGeom prst="rect">
              <a:avLst/>
            </a:prstGeom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39F4EA36-674C-174C-2080-01E638BC81A4}"/>
                </a:ext>
              </a:extLst>
            </p:cNvPr>
            <p:cNvSpPr txBox="1"/>
            <p:nvPr/>
          </p:nvSpPr>
          <p:spPr>
            <a:xfrm>
              <a:off x="1960025" y="2625076"/>
              <a:ext cx="39802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Perfiles junior y sin experiencia</a:t>
              </a: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07B1AFD3-250E-35D5-D7D4-B19ED9D757B8}"/>
                </a:ext>
              </a:extLst>
            </p:cNvPr>
            <p:cNvSpPr txBox="1"/>
            <p:nvPr/>
          </p:nvSpPr>
          <p:spPr>
            <a:xfrm>
              <a:off x="1960025" y="3782383"/>
              <a:ext cx="27662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Especializado en metas laborales</a:t>
              </a: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58A7D072-2AC5-72C3-9A7F-8C80F8F76CD3}"/>
                </a:ext>
              </a:extLst>
            </p:cNvPr>
            <p:cNvSpPr txBox="1"/>
            <p:nvPr/>
          </p:nvSpPr>
          <p:spPr>
            <a:xfrm>
              <a:off x="7877303" y="2837412"/>
              <a:ext cx="32798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Todo tipo de perfiles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BE71779-8CDC-A475-7168-D553E7A39C8A}"/>
                </a:ext>
              </a:extLst>
            </p:cNvPr>
            <p:cNvSpPr txBox="1"/>
            <p:nvPr/>
          </p:nvSpPr>
          <p:spPr>
            <a:xfrm>
              <a:off x="7877303" y="3696696"/>
              <a:ext cx="32798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Solo la experiencia obtenida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B4DAF75A-1D29-FAA1-146A-0954A598A6AD}"/>
                </a:ext>
              </a:extLst>
            </p:cNvPr>
            <p:cNvSpPr txBox="1"/>
            <p:nvPr/>
          </p:nvSpPr>
          <p:spPr>
            <a:xfrm>
              <a:off x="1960025" y="4925272"/>
              <a:ext cx="34631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Referencias visuales y uso sencillo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2115598B-8395-74DB-20D7-CC8212712D19}"/>
                </a:ext>
              </a:extLst>
            </p:cNvPr>
            <p:cNvSpPr txBox="1"/>
            <p:nvPr/>
          </p:nvSpPr>
          <p:spPr>
            <a:xfrm>
              <a:off x="7877303" y="4925271"/>
              <a:ext cx="3076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Perfiles complejos</a:t>
              </a:r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C9D6CD9C-11F9-9BB8-4E63-F538B4C629E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1493221" y="2904086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Triángulo isósceles 25">
              <a:extLst>
                <a:ext uri="{FF2B5EF4-FFF2-40B4-BE49-F238E27FC236}">
                  <a16:creationId xmlns:a16="http://schemas.microsoft.com/office/drawing/2014/main" id="{667F59DE-97DB-7205-94E8-140DE7F0409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1489240" y="4136512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Triángulo isósceles 33">
              <a:extLst>
                <a:ext uri="{FF2B5EF4-FFF2-40B4-BE49-F238E27FC236}">
                  <a16:creationId xmlns:a16="http://schemas.microsoft.com/office/drawing/2014/main" id="{533BFE8E-0528-5404-5301-F50C6AB25A3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1489239" y="5224825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Triángulo isósceles 34">
              <a:extLst>
                <a:ext uri="{FF2B5EF4-FFF2-40B4-BE49-F238E27FC236}">
                  <a16:creationId xmlns:a16="http://schemas.microsoft.com/office/drawing/2014/main" id="{15F773FF-4AA7-65F3-D38F-8CD54ED0875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7270928" y="2969257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Triángulo isósceles 35">
              <a:extLst>
                <a:ext uri="{FF2B5EF4-FFF2-40B4-BE49-F238E27FC236}">
                  <a16:creationId xmlns:a16="http://schemas.microsoft.com/office/drawing/2014/main" id="{E06A46C3-8D87-7760-F2E5-A9FF1FD09BA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7270928" y="3942964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riángulo isósceles 37">
              <a:extLst>
                <a:ext uri="{FF2B5EF4-FFF2-40B4-BE49-F238E27FC236}">
                  <a16:creationId xmlns:a16="http://schemas.microsoft.com/office/drawing/2014/main" id="{EE3F1DBA-298C-B2B1-9468-BFB61CA7CF7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7266191" y="5057281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5900D60A-A44A-6AEF-3C59-2645A3ED6D8B}"/>
              </a:ext>
            </a:extLst>
          </p:cNvPr>
          <p:cNvGrpSpPr/>
          <p:nvPr/>
        </p:nvGrpSpPr>
        <p:grpSpPr>
          <a:xfrm>
            <a:off x="122943" y="-6835356"/>
            <a:ext cx="11454281" cy="6943725"/>
            <a:chOff x="112196" y="-85725"/>
            <a:chExt cx="11454281" cy="6943725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BE25FEC2-F555-E354-DA90-27AEC7C458B0}"/>
                </a:ext>
              </a:extLst>
            </p:cNvPr>
            <p:cNvGrpSpPr/>
            <p:nvPr/>
          </p:nvGrpSpPr>
          <p:grpSpPr>
            <a:xfrm>
              <a:off x="112196" y="-85725"/>
              <a:ext cx="444832" cy="6943725"/>
              <a:chOff x="112196" y="-85725"/>
              <a:chExt cx="444832" cy="6943725"/>
            </a:xfrm>
          </p:grpSpPr>
          <p:cxnSp>
            <p:nvCxnSpPr>
              <p:cNvPr id="49" name="Conector recto 48">
                <a:extLst>
                  <a:ext uri="{FF2B5EF4-FFF2-40B4-BE49-F238E27FC236}">
                    <a16:creationId xmlns:a16="http://schemas.microsoft.com/office/drawing/2014/main" id="{13473F03-4985-C8F6-9712-9853B324F9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EC772714-C5A4-6B4A-3EBD-B33498CFD2BD}"/>
                  </a:ext>
                </a:extLst>
              </p:cNvPr>
              <p:cNvSpPr/>
              <p:nvPr/>
            </p:nvSpPr>
            <p:spPr>
              <a:xfrm>
                <a:off x="125028" y="2255263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51" name="Elipse 50">
                <a:extLst>
                  <a:ext uri="{FF2B5EF4-FFF2-40B4-BE49-F238E27FC236}">
                    <a16:creationId xmlns:a16="http://schemas.microsoft.com/office/drawing/2014/main" id="{98C9280E-92C5-C8C9-CA0D-45B82F774DDE}"/>
                  </a:ext>
                </a:extLst>
              </p:cNvPr>
              <p:cNvSpPr/>
              <p:nvPr/>
            </p:nvSpPr>
            <p:spPr>
              <a:xfrm>
                <a:off x="112196" y="614588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52" name="Elipse 51">
                <a:extLst>
                  <a:ext uri="{FF2B5EF4-FFF2-40B4-BE49-F238E27FC236}">
                    <a16:creationId xmlns:a16="http://schemas.microsoft.com/office/drawing/2014/main" id="{4645D29C-6E21-37E8-5740-34E0BFED3CD2}"/>
                  </a:ext>
                </a:extLst>
              </p:cNvPr>
              <p:cNvSpPr/>
              <p:nvPr/>
            </p:nvSpPr>
            <p:spPr>
              <a:xfrm>
                <a:off x="112196" y="4228373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E028F58B-2A04-9455-A14F-4ABCB77257EE}"/>
                </a:ext>
              </a:extLst>
            </p:cNvPr>
            <p:cNvCxnSpPr>
              <a:cxnSpLocks/>
              <a:stCxn id="51" idx="6"/>
            </p:cNvCxnSpPr>
            <p:nvPr/>
          </p:nvCxnSpPr>
          <p:spPr>
            <a:xfrm>
              <a:off x="544196" y="6361884"/>
              <a:ext cx="8824990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F0AB371B-32FD-C66D-1E15-E5859361FD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96" y="2471263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EA981852-1846-F015-D6EA-FFF02AC881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313" t="1474" r="34375" b="69186"/>
            <a:stretch/>
          </p:blipFill>
          <p:spPr>
            <a:xfrm>
              <a:off x="1476526" y="1928037"/>
              <a:ext cx="2197291" cy="2189840"/>
            </a:xfrm>
            <a:prstGeom prst="rect">
              <a:avLst/>
            </a:prstGeom>
            <a:ln w="76200">
              <a:solidFill>
                <a:srgbClr val="505050"/>
              </a:solidFill>
            </a:ln>
            <a:effectLst>
              <a:outerShdw blurRad="88900" dist="38100" dir="2700000" sx="102000" sy="102000" algn="tl" rotWithShape="0">
                <a:srgbClr val="505050">
                  <a:alpha val="40000"/>
                </a:srgbClr>
              </a:outerShdw>
            </a:effectLst>
          </p:spPr>
        </p:pic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2A18B5F8-2EE0-61F8-36EC-F088C5FD79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888" t="35200" r="67800" b="35460"/>
            <a:stretch/>
          </p:blipFill>
          <p:spPr>
            <a:xfrm>
              <a:off x="5138381" y="3022957"/>
              <a:ext cx="2197291" cy="2189840"/>
            </a:xfrm>
            <a:prstGeom prst="rect">
              <a:avLst/>
            </a:prstGeom>
            <a:ln w="76200">
              <a:solidFill>
                <a:srgbClr val="505050"/>
              </a:solidFill>
            </a:ln>
            <a:effectLst>
              <a:outerShdw blurRad="88900" dist="38100" dir="2700000" sx="102000" sy="102000" algn="tl" rotWithShape="0">
                <a:srgbClr val="505050">
                  <a:alpha val="40000"/>
                </a:srgbClr>
              </a:outerShdw>
            </a:effectLst>
          </p:spPr>
        </p:pic>
        <p:pic>
          <p:nvPicPr>
            <p:cNvPr id="47" name="Imagen 46">
              <a:extLst>
                <a:ext uri="{FF2B5EF4-FFF2-40B4-BE49-F238E27FC236}">
                  <a16:creationId xmlns:a16="http://schemas.microsoft.com/office/drawing/2014/main" id="{F0152A46-5EED-E011-D8D9-A5152D8DF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413" t="35155" r="51275" b="35505"/>
            <a:stretch/>
          </p:blipFill>
          <p:spPr>
            <a:xfrm>
              <a:off x="9369186" y="4253379"/>
              <a:ext cx="2197291" cy="2189840"/>
            </a:xfrm>
            <a:prstGeom prst="rect">
              <a:avLst/>
            </a:prstGeom>
            <a:ln w="76200">
              <a:solidFill>
                <a:srgbClr val="505050"/>
              </a:solidFill>
            </a:ln>
            <a:effectLst>
              <a:outerShdw blurRad="88900" dist="38100" dir="2700000" sx="102000" sy="102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49565D24-E78C-0880-8C48-F5FE8DF009AC}"/>
                </a:ext>
              </a:extLst>
            </p:cNvPr>
            <p:cNvCxnSpPr>
              <a:cxnSpLocks/>
            </p:cNvCxnSpPr>
            <p:nvPr/>
          </p:nvCxnSpPr>
          <p:spPr>
            <a:xfrm>
              <a:off x="356953" y="4444373"/>
              <a:ext cx="4781428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BF4C2478-9344-19A0-AB35-E5988B164E50}"/>
              </a:ext>
            </a:extLst>
          </p:cNvPr>
          <p:cNvGrpSpPr/>
          <p:nvPr/>
        </p:nvGrpSpPr>
        <p:grpSpPr>
          <a:xfrm>
            <a:off x="144755" y="6689829"/>
            <a:ext cx="9684842" cy="6943725"/>
            <a:chOff x="131616" y="-85725"/>
            <a:chExt cx="9684842" cy="6943725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1EAF5638-DC9B-DB07-BBBD-BEB33C0CC6BC}"/>
                </a:ext>
              </a:extLst>
            </p:cNvPr>
            <p:cNvGrpSpPr/>
            <p:nvPr/>
          </p:nvGrpSpPr>
          <p:grpSpPr>
            <a:xfrm>
              <a:off x="131616" y="-85725"/>
              <a:ext cx="432000" cy="6943725"/>
              <a:chOff x="131616" y="-85725"/>
              <a:chExt cx="432000" cy="6943725"/>
            </a:xfrm>
          </p:grpSpPr>
          <p:cxnSp>
            <p:nvCxnSpPr>
              <p:cNvPr id="60" name="Conector recto 59">
                <a:extLst>
                  <a:ext uri="{FF2B5EF4-FFF2-40B4-BE49-F238E27FC236}">
                    <a16:creationId xmlns:a16="http://schemas.microsoft.com/office/drawing/2014/main" id="{C3939906-6654-C300-172D-647C07780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1C369D08-1E7D-BA34-ECA0-A5461FB1A078}"/>
                  </a:ext>
                </a:extLst>
              </p:cNvPr>
              <p:cNvSpPr/>
              <p:nvPr/>
            </p:nvSpPr>
            <p:spPr>
              <a:xfrm>
                <a:off x="131616" y="283244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C0B79AC5-59D0-EFF2-3EB3-93B4F88C028A}"/>
                </a:ext>
              </a:extLst>
            </p:cNvPr>
            <p:cNvCxnSpPr>
              <a:cxnSpLocks/>
            </p:cNvCxnSpPr>
            <p:nvPr/>
          </p:nvCxnSpPr>
          <p:spPr>
            <a:xfrm>
              <a:off x="464274" y="3048448"/>
              <a:ext cx="1889666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ángulo: esquinas redondeadas 58">
              <a:extLst>
                <a:ext uri="{FF2B5EF4-FFF2-40B4-BE49-F238E27FC236}">
                  <a16:creationId xmlns:a16="http://schemas.microsoft.com/office/drawing/2014/main" id="{E2B75F67-3F98-0239-639D-66B548FDF4FA}"/>
                </a:ext>
              </a:extLst>
            </p:cNvPr>
            <p:cNvSpPr/>
            <p:nvPr/>
          </p:nvSpPr>
          <p:spPr>
            <a:xfrm>
              <a:off x="2176901" y="2356629"/>
              <a:ext cx="7639557" cy="2060400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8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092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78FCE06E-7F7A-8CE2-6B9C-9154928DF018}"/>
              </a:ext>
            </a:extLst>
          </p:cNvPr>
          <p:cNvGrpSpPr/>
          <p:nvPr/>
        </p:nvGrpSpPr>
        <p:grpSpPr>
          <a:xfrm>
            <a:off x="114281" y="-6943725"/>
            <a:ext cx="11457736" cy="6943725"/>
            <a:chOff x="112196" y="-85725"/>
            <a:chExt cx="11457736" cy="694372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69A0DEFA-A6D7-58D0-058E-67A37E22FD21}"/>
                </a:ext>
              </a:extLst>
            </p:cNvPr>
            <p:cNvGrpSpPr/>
            <p:nvPr/>
          </p:nvGrpSpPr>
          <p:grpSpPr>
            <a:xfrm>
              <a:off x="112196" y="-85725"/>
              <a:ext cx="434085" cy="6943725"/>
              <a:chOff x="112196" y="-85725"/>
              <a:chExt cx="434085" cy="6943725"/>
            </a:xfrm>
          </p:grpSpPr>
          <p:cxnSp>
            <p:nvCxnSpPr>
              <p:cNvPr id="37" name="Conector recto 36">
                <a:extLst>
                  <a:ext uri="{FF2B5EF4-FFF2-40B4-BE49-F238E27FC236}">
                    <a16:creationId xmlns:a16="http://schemas.microsoft.com/office/drawing/2014/main" id="{AC72A062-8CE0-8180-B5D1-9E8B3D084D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8DDC6480-6324-04EE-1836-C5794F59E3B3}"/>
                  </a:ext>
                </a:extLst>
              </p:cNvPr>
              <p:cNvSpPr/>
              <p:nvPr/>
            </p:nvSpPr>
            <p:spPr>
              <a:xfrm>
                <a:off x="114281" y="165786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7955D27F-8D16-EBAE-57AC-8536B94EB368}"/>
                  </a:ext>
                </a:extLst>
              </p:cNvPr>
              <p:cNvSpPr/>
              <p:nvPr/>
            </p:nvSpPr>
            <p:spPr>
              <a:xfrm>
                <a:off x="112196" y="614588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140AEF73-6C11-EAB7-32E3-E05B2618AD69}"/>
                </a:ext>
              </a:extLst>
            </p:cNvPr>
            <p:cNvSpPr/>
            <p:nvPr/>
          </p:nvSpPr>
          <p:spPr>
            <a:xfrm>
              <a:off x="1174860" y="1880424"/>
              <a:ext cx="4619054" cy="4169568"/>
            </a:xfrm>
            <a:prstGeom prst="roundRect">
              <a:avLst/>
            </a:prstGeom>
            <a:solidFill>
              <a:srgbClr val="F5F5F5"/>
            </a:solidFill>
            <a:ln w="28575">
              <a:solidFill>
                <a:srgbClr val="505050"/>
              </a:solidFill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DFE87174-BF38-5256-EA26-09BBC03C7022}"/>
                </a:ext>
              </a:extLst>
            </p:cNvPr>
            <p:cNvSpPr/>
            <p:nvPr/>
          </p:nvSpPr>
          <p:spPr>
            <a:xfrm>
              <a:off x="1403738" y="1476249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YourPath</a:t>
              </a:r>
              <a:endParaRPr lang="en-GB" sz="32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F9F0EDF8-19BB-7036-72FD-14BC72E190CF}"/>
                </a:ext>
              </a:extLst>
            </p:cNvPr>
            <p:cNvSpPr/>
            <p:nvPr/>
          </p:nvSpPr>
          <p:spPr>
            <a:xfrm>
              <a:off x="6950878" y="2139250"/>
              <a:ext cx="4619054" cy="4169568"/>
            </a:xfrm>
            <a:prstGeom prst="roundRect">
              <a:avLst/>
            </a:prstGeom>
            <a:solidFill>
              <a:srgbClr val="F5F5F5"/>
            </a:solidFill>
            <a:ln w="28575">
              <a:solidFill>
                <a:srgbClr val="505050"/>
              </a:solidFill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4181E3B4-67D4-EA87-658D-739F1882F109}"/>
                </a:ext>
              </a:extLst>
            </p:cNvPr>
            <p:cNvSpPr/>
            <p:nvPr/>
          </p:nvSpPr>
          <p:spPr>
            <a:xfrm>
              <a:off x="7204825" y="5911199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LinkedIn</a:t>
              </a:r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9DF8A739-342C-368C-5A0E-B26DD8AED046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544196" y="6361884"/>
              <a:ext cx="666062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3339E304-C91A-5DB4-4FA4-AAD9E890A891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544196" y="1873868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180912DA-1A0A-E279-C843-0851FE9252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560" t="18293" r="28710" b="27869"/>
            <a:stretch/>
          </p:blipFill>
          <p:spPr>
            <a:xfrm>
              <a:off x="5983848" y="3429000"/>
              <a:ext cx="639394" cy="867597"/>
            </a:xfrm>
            <a:prstGeom prst="rect">
              <a:avLst/>
            </a:prstGeom>
          </p:spPr>
        </p:pic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11FFA8C9-6B16-3D8E-B278-5A35624F8E86}"/>
                </a:ext>
              </a:extLst>
            </p:cNvPr>
            <p:cNvGrpSpPr/>
            <p:nvPr/>
          </p:nvGrpSpPr>
          <p:grpSpPr>
            <a:xfrm>
              <a:off x="122943" y="-85725"/>
              <a:ext cx="434085" cy="6943725"/>
              <a:chOff x="112196" y="-85725"/>
              <a:chExt cx="434085" cy="6943725"/>
            </a:xfrm>
          </p:grpSpPr>
          <p:cxnSp>
            <p:nvCxnSpPr>
              <p:cNvPr id="34" name="Conector recto 33">
                <a:extLst>
                  <a:ext uri="{FF2B5EF4-FFF2-40B4-BE49-F238E27FC236}">
                    <a16:creationId xmlns:a16="http://schemas.microsoft.com/office/drawing/2014/main" id="{D1763999-BC55-B4BF-BE57-06F07C2A96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B8EBAF3E-1813-EC02-F27C-6DC48A2AFFA6}"/>
                  </a:ext>
                </a:extLst>
              </p:cNvPr>
              <p:cNvSpPr/>
              <p:nvPr/>
            </p:nvSpPr>
            <p:spPr>
              <a:xfrm>
                <a:off x="114281" y="165786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EBD60540-8830-23CE-9BD8-3E5379D12502}"/>
                  </a:ext>
                </a:extLst>
              </p:cNvPr>
              <p:cNvSpPr/>
              <p:nvPr/>
            </p:nvSpPr>
            <p:spPr>
              <a:xfrm>
                <a:off x="112196" y="6145884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393B0B0D-4361-FE78-8F71-A3BE0D04CB34}"/>
                </a:ext>
              </a:extLst>
            </p:cNvPr>
            <p:cNvSpPr/>
            <p:nvPr/>
          </p:nvSpPr>
          <p:spPr>
            <a:xfrm>
              <a:off x="1414485" y="1476249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 err="1">
                  <a:solidFill>
                    <a:srgbClr val="F5F5F5"/>
                  </a:solidFill>
                  <a:latin typeface="Century Gothic" panose="020B0502020202020204" pitchFamily="34" charset="0"/>
                </a:rPr>
                <a:t>YourPath</a:t>
              </a:r>
              <a:endParaRPr lang="en-GB" sz="3200" b="1" dirty="0">
                <a:solidFill>
                  <a:srgbClr val="F5F5F5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3E99FF3E-A48D-FD6B-444F-652744A9C01A}"/>
                </a:ext>
              </a:extLst>
            </p:cNvPr>
            <p:cNvSpPr/>
            <p:nvPr/>
          </p:nvSpPr>
          <p:spPr>
            <a:xfrm>
              <a:off x="7215572" y="5911199"/>
              <a:ext cx="4161297" cy="795238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LinkedIn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5F4105A9-CD51-851B-9F37-415A2E05D714}"/>
                </a:ext>
              </a:extLst>
            </p:cNvPr>
            <p:cNvCxnSpPr>
              <a:cxnSpLocks/>
              <a:stCxn id="36" idx="6"/>
            </p:cNvCxnSpPr>
            <p:nvPr/>
          </p:nvCxnSpPr>
          <p:spPr>
            <a:xfrm>
              <a:off x="554943" y="6361884"/>
              <a:ext cx="6660629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04F44093-E784-AF82-40E6-411E5A910857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flipV="1">
              <a:off x="554943" y="1873868"/>
              <a:ext cx="85954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94C2A617-905E-C967-44C0-2C9DDD898E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560" t="18293" r="28710" b="27869"/>
            <a:stretch/>
          </p:blipFill>
          <p:spPr>
            <a:xfrm>
              <a:off x="5994595" y="3429000"/>
              <a:ext cx="639394" cy="867597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B79E0EC9-69AE-7BED-C655-3A5861856C5D}"/>
                </a:ext>
              </a:extLst>
            </p:cNvPr>
            <p:cNvSpPr txBox="1"/>
            <p:nvPr/>
          </p:nvSpPr>
          <p:spPr>
            <a:xfrm>
              <a:off x="1960025" y="2625076"/>
              <a:ext cx="39802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Perfiles junior y sin experiencia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664579F1-25BF-C895-8BA9-57167221B54B}"/>
                </a:ext>
              </a:extLst>
            </p:cNvPr>
            <p:cNvSpPr txBox="1"/>
            <p:nvPr/>
          </p:nvSpPr>
          <p:spPr>
            <a:xfrm>
              <a:off x="1960025" y="3782383"/>
              <a:ext cx="27662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Especializado en metas laborales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92A8FE15-7DCA-B9E8-7DA6-EFAA15A47DEF}"/>
                </a:ext>
              </a:extLst>
            </p:cNvPr>
            <p:cNvSpPr txBox="1"/>
            <p:nvPr/>
          </p:nvSpPr>
          <p:spPr>
            <a:xfrm>
              <a:off x="7877303" y="2837412"/>
              <a:ext cx="32798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Todo tipo de perfiles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BAA2EC15-554D-6DA2-4211-EB72811DB266}"/>
                </a:ext>
              </a:extLst>
            </p:cNvPr>
            <p:cNvSpPr txBox="1"/>
            <p:nvPr/>
          </p:nvSpPr>
          <p:spPr>
            <a:xfrm>
              <a:off x="7877303" y="3696696"/>
              <a:ext cx="32798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Solo la experiencia obtenida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FD61A788-63F7-269E-CAC5-85505A6D14D4}"/>
                </a:ext>
              </a:extLst>
            </p:cNvPr>
            <p:cNvSpPr txBox="1"/>
            <p:nvPr/>
          </p:nvSpPr>
          <p:spPr>
            <a:xfrm>
              <a:off x="1960025" y="4925272"/>
              <a:ext cx="34631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Referencias visuales y uso sencillo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6A321DCE-A2EE-8119-F81C-45904B4BC3A3}"/>
                </a:ext>
              </a:extLst>
            </p:cNvPr>
            <p:cNvSpPr txBox="1"/>
            <p:nvPr/>
          </p:nvSpPr>
          <p:spPr>
            <a:xfrm>
              <a:off x="7877303" y="4925271"/>
              <a:ext cx="3076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505050"/>
                  </a:solidFill>
                  <a:latin typeface="Century Gothic" panose="020B0502020202020204" pitchFamily="34" charset="0"/>
                </a:rPr>
                <a:t>Perfiles complejos</a:t>
              </a:r>
            </a:p>
          </p:txBody>
        </p:sp>
        <p:sp>
          <p:nvSpPr>
            <p:cNvPr id="27" name="Triángulo isósceles 26">
              <a:extLst>
                <a:ext uri="{FF2B5EF4-FFF2-40B4-BE49-F238E27FC236}">
                  <a16:creationId xmlns:a16="http://schemas.microsoft.com/office/drawing/2014/main" id="{2163F708-8233-CC10-3645-6FECA5CB600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1493221" y="2904086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riángulo isósceles 27">
              <a:extLst>
                <a:ext uri="{FF2B5EF4-FFF2-40B4-BE49-F238E27FC236}">
                  <a16:creationId xmlns:a16="http://schemas.microsoft.com/office/drawing/2014/main" id="{8A1AA764-A2BC-71E7-0AA7-BDF4070D041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1489240" y="4136512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riángulo isósceles 29">
              <a:extLst>
                <a:ext uri="{FF2B5EF4-FFF2-40B4-BE49-F238E27FC236}">
                  <a16:creationId xmlns:a16="http://schemas.microsoft.com/office/drawing/2014/main" id="{DD9430BD-ABD6-9131-F410-ED2B6BB1961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1489239" y="5224825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Triángulo isósceles 30">
              <a:extLst>
                <a:ext uri="{FF2B5EF4-FFF2-40B4-BE49-F238E27FC236}">
                  <a16:creationId xmlns:a16="http://schemas.microsoft.com/office/drawing/2014/main" id="{9CBCDF93-30B0-12DD-42B0-10D15764C84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7270928" y="2969257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riángulo isósceles 31">
              <a:extLst>
                <a:ext uri="{FF2B5EF4-FFF2-40B4-BE49-F238E27FC236}">
                  <a16:creationId xmlns:a16="http://schemas.microsoft.com/office/drawing/2014/main" id="{61FD0F3B-B0F5-9B66-D753-67296C4D164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7270928" y="3942964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Triángulo isósceles 32">
              <a:extLst>
                <a:ext uri="{FF2B5EF4-FFF2-40B4-BE49-F238E27FC236}">
                  <a16:creationId xmlns:a16="http://schemas.microsoft.com/office/drawing/2014/main" id="{0B81897E-8A95-D28E-1370-16E2AD04B4A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7266191" y="5057281"/>
              <a:ext cx="387095" cy="253747"/>
            </a:xfrm>
            <a:prstGeom prst="triangle">
              <a:avLst/>
            </a:prstGeom>
            <a:solidFill>
              <a:srgbClr val="E0841A"/>
            </a:solidFill>
            <a:ln w="635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D3D05322-1EDC-E384-F501-B4E9F6450DC9}"/>
              </a:ext>
            </a:extLst>
          </p:cNvPr>
          <p:cNvGrpSpPr/>
          <p:nvPr/>
        </p:nvGrpSpPr>
        <p:grpSpPr>
          <a:xfrm>
            <a:off x="131616" y="-85725"/>
            <a:ext cx="9684842" cy="6943725"/>
            <a:chOff x="131616" y="-85725"/>
            <a:chExt cx="9684842" cy="6943725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AC10AD72-85BB-19D2-67DF-C4A6948ADE69}"/>
                </a:ext>
              </a:extLst>
            </p:cNvPr>
            <p:cNvGrpSpPr/>
            <p:nvPr/>
          </p:nvGrpSpPr>
          <p:grpSpPr>
            <a:xfrm>
              <a:off x="131616" y="-85725"/>
              <a:ext cx="432000" cy="6943725"/>
              <a:chOff x="131616" y="-85725"/>
              <a:chExt cx="432000" cy="6943725"/>
            </a:xfrm>
          </p:grpSpPr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FB60D2EC-B24B-F732-4F55-593B31F7A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531" y="-85725"/>
                <a:ext cx="0" cy="6943725"/>
              </a:xfrm>
              <a:prstGeom prst="line">
                <a:avLst/>
              </a:prstGeom>
              <a:ln w="203200">
                <a:solidFill>
                  <a:srgbClr val="50505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0B2CBE66-4D8A-2BCB-993F-A9E29111FD78}"/>
                  </a:ext>
                </a:extLst>
              </p:cNvPr>
              <p:cNvSpPr/>
              <p:nvPr/>
            </p:nvSpPr>
            <p:spPr>
              <a:xfrm>
                <a:off x="131616" y="2832448"/>
                <a:ext cx="432000" cy="432000"/>
              </a:xfrm>
              <a:prstGeom prst="ellipse">
                <a:avLst/>
              </a:prstGeom>
              <a:solidFill>
                <a:srgbClr val="505050"/>
              </a:solidFill>
              <a:ln w="19050" cap="rnd">
                <a:solidFill>
                  <a:schemeClr val="tx1">
                    <a:lumMod val="85000"/>
                    <a:lumOff val="15000"/>
                    <a:alpha val="67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16000"/>
                          <a:gd name="connsiteY0" fmla="*/ 108000 h 216000"/>
                          <a:gd name="connsiteX1" fmla="*/ 108000 w 216000"/>
                          <a:gd name="connsiteY1" fmla="*/ 0 h 216000"/>
                          <a:gd name="connsiteX2" fmla="*/ 216000 w 216000"/>
                          <a:gd name="connsiteY2" fmla="*/ 108000 h 216000"/>
                          <a:gd name="connsiteX3" fmla="*/ 108000 w 216000"/>
                          <a:gd name="connsiteY3" fmla="*/ 216000 h 216000"/>
                          <a:gd name="connsiteX4" fmla="*/ 0 w 216000"/>
                          <a:gd name="connsiteY4" fmla="*/ 108000 h 216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6000" h="216000" fill="none" extrusionOk="0">
                            <a:moveTo>
                              <a:pt x="0" y="108000"/>
                            </a:moveTo>
                            <a:cubicBezTo>
                              <a:pt x="8990" y="49419"/>
                              <a:pt x="52886" y="-9330"/>
                              <a:pt x="108000" y="0"/>
                            </a:cubicBezTo>
                            <a:cubicBezTo>
                              <a:pt x="166154" y="-229"/>
                              <a:pt x="212020" y="52100"/>
                              <a:pt x="216000" y="108000"/>
                            </a:cubicBezTo>
                            <a:cubicBezTo>
                              <a:pt x="215754" y="165306"/>
                              <a:pt x="164775" y="219991"/>
                              <a:pt x="108000" y="216000"/>
                            </a:cubicBezTo>
                            <a:cubicBezTo>
                              <a:pt x="63894" y="224700"/>
                              <a:pt x="1391" y="167981"/>
                              <a:pt x="0" y="108000"/>
                            </a:cubicBezTo>
                            <a:close/>
                          </a:path>
                          <a:path w="216000" h="216000" stroke="0" extrusionOk="0">
                            <a:moveTo>
                              <a:pt x="0" y="108000"/>
                            </a:moveTo>
                            <a:cubicBezTo>
                              <a:pt x="-10875" y="41645"/>
                              <a:pt x="42443" y="2218"/>
                              <a:pt x="108000" y="0"/>
                            </a:cubicBezTo>
                            <a:cubicBezTo>
                              <a:pt x="173989" y="1335"/>
                              <a:pt x="208913" y="48578"/>
                              <a:pt x="216000" y="108000"/>
                            </a:cubicBezTo>
                            <a:cubicBezTo>
                              <a:pt x="205400" y="177999"/>
                              <a:pt x="167085" y="219106"/>
                              <a:pt x="108000" y="216000"/>
                            </a:cubicBezTo>
                            <a:cubicBezTo>
                              <a:pt x="41979" y="212513"/>
                              <a:pt x="2032" y="168618"/>
                              <a:pt x="0" y="1080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6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41"/>
              </a:p>
            </p:txBody>
          </p:sp>
        </p:grp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A10EF555-CBF5-D096-C1FA-62BF2197B189}"/>
                </a:ext>
              </a:extLst>
            </p:cNvPr>
            <p:cNvCxnSpPr>
              <a:cxnSpLocks/>
            </p:cNvCxnSpPr>
            <p:nvPr/>
          </p:nvCxnSpPr>
          <p:spPr>
            <a:xfrm>
              <a:off x="464274" y="3048448"/>
              <a:ext cx="1889666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ángulo: esquinas redondeadas 55">
              <a:extLst>
                <a:ext uri="{FF2B5EF4-FFF2-40B4-BE49-F238E27FC236}">
                  <a16:creationId xmlns:a16="http://schemas.microsoft.com/office/drawing/2014/main" id="{3E33EAF3-54D9-6C79-9CEA-B92E14A7212A}"/>
                </a:ext>
              </a:extLst>
            </p:cNvPr>
            <p:cNvSpPr/>
            <p:nvPr/>
          </p:nvSpPr>
          <p:spPr>
            <a:xfrm>
              <a:off x="2176901" y="2356629"/>
              <a:ext cx="7639557" cy="2060400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800" b="1" dirty="0">
                  <a:solidFill>
                    <a:srgbClr val="F5F5F5"/>
                  </a:solidFill>
                  <a:latin typeface="Century Gothic" panose="020B0502020202020204" pitchFamily="34" charset="0"/>
                </a:rPr>
                <a:t>DEMO</a:t>
              </a: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AF210DEB-C9E6-5B30-2455-0BCE95B45C41}"/>
              </a:ext>
            </a:extLst>
          </p:cNvPr>
          <p:cNvGrpSpPr/>
          <p:nvPr/>
        </p:nvGrpSpPr>
        <p:grpSpPr>
          <a:xfrm>
            <a:off x="12380375" y="0"/>
            <a:ext cx="10342223" cy="1270012"/>
            <a:chOff x="1940975" y="44828"/>
            <a:chExt cx="10342223" cy="1270012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37D76476-7F25-D6E6-C51C-4A6F0E6F8C0E}"/>
                </a:ext>
              </a:extLst>
            </p:cNvPr>
            <p:cNvSpPr/>
            <p:nvPr/>
          </p:nvSpPr>
          <p:spPr>
            <a:xfrm>
              <a:off x="1940975" y="103217"/>
              <a:ext cx="10342223" cy="1153235"/>
            </a:xfrm>
            <a:prstGeom prst="roundRect">
              <a:avLst/>
            </a:prstGeom>
            <a:solidFill>
              <a:srgbClr val="E3BF96"/>
            </a:solidFill>
            <a:ln>
              <a:noFill/>
            </a:ln>
            <a:effectLst>
              <a:outerShdw blurRad="127000" dist="50800" dir="54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 err="1">
                  <a:solidFill>
                    <a:srgbClr val="505050"/>
                  </a:solidFill>
                  <a:latin typeface="Century Gothic" panose="020B0502020202020204" pitchFamily="34" charset="0"/>
                </a:rPr>
                <a:t>Nosotros</a:t>
              </a:r>
              <a:endParaRPr lang="en-GB" sz="5400" b="1" dirty="0">
                <a:solidFill>
                  <a:srgbClr val="50505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7" name="Triángulo isósceles 56">
              <a:extLst>
                <a:ext uri="{FF2B5EF4-FFF2-40B4-BE49-F238E27FC236}">
                  <a16:creationId xmlns:a16="http://schemas.microsoft.com/office/drawing/2014/main" id="{D4874FEE-AF1A-CBEA-7BD3-AEBB52DE36D9}"/>
                </a:ext>
              </a:extLst>
            </p:cNvPr>
            <p:cNvSpPr/>
            <p:nvPr/>
          </p:nvSpPr>
          <p:spPr>
            <a:xfrm rot="16200000">
              <a:off x="11092246" y="263577"/>
              <a:ext cx="1270012" cy="832514"/>
            </a:xfrm>
            <a:prstGeom prst="triangle">
              <a:avLst/>
            </a:prstGeom>
            <a:solidFill>
              <a:srgbClr val="E0841A"/>
            </a:solidFill>
            <a:ln w="114300">
              <a:gradFill flip="none" rotWithShape="1">
                <a:gsLst>
                  <a:gs pos="100000">
                    <a:srgbClr val="E0841A"/>
                  </a:gs>
                  <a:gs pos="0">
                    <a:srgbClr val="E3BF96">
                      <a:lumMod val="10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284B3B36-299F-C6AC-5285-C433CE34B513}"/>
              </a:ext>
            </a:extLst>
          </p:cNvPr>
          <p:cNvGrpSpPr/>
          <p:nvPr/>
        </p:nvGrpSpPr>
        <p:grpSpPr>
          <a:xfrm>
            <a:off x="114281" y="6498701"/>
            <a:ext cx="7994856" cy="6943725"/>
            <a:chOff x="114281" y="-85725"/>
            <a:chExt cx="7994856" cy="6943725"/>
          </a:xfrm>
        </p:grpSpPr>
        <p:grpSp>
          <p:nvGrpSpPr>
            <p:cNvPr id="48" name="Grupo 47">
              <a:extLst>
                <a:ext uri="{FF2B5EF4-FFF2-40B4-BE49-F238E27FC236}">
                  <a16:creationId xmlns:a16="http://schemas.microsoft.com/office/drawing/2014/main" id="{8EB77527-75CF-6929-FD28-63B7E2415916}"/>
                </a:ext>
              </a:extLst>
            </p:cNvPr>
            <p:cNvGrpSpPr/>
            <p:nvPr/>
          </p:nvGrpSpPr>
          <p:grpSpPr>
            <a:xfrm>
              <a:off x="114281" y="-85725"/>
              <a:ext cx="7994856" cy="6943725"/>
              <a:chOff x="114281" y="-85725"/>
              <a:chExt cx="7994856" cy="6943725"/>
            </a:xfrm>
          </p:grpSpPr>
          <p:grpSp>
            <p:nvGrpSpPr>
              <p:cNvPr id="50" name="Grupo 49">
                <a:extLst>
                  <a:ext uri="{FF2B5EF4-FFF2-40B4-BE49-F238E27FC236}">
                    <a16:creationId xmlns:a16="http://schemas.microsoft.com/office/drawing/2014/main" id="{A141B930-532F-D21D-E67E-6B2CDE2D4717}"/>
                  </a:ext>
                </a:extLst>
              </p:cNvPr>
              <p:cNvGrpSpPr/>
              <p:nvPr/>
            </p:nvGrpSpPr>
            <p:grpSpPr>
              <a:xfrm>
                <a:off x="114281" y="-85725"/>
                <a:ext cx="432000" cy="6943725"/>
                <a:chOff x="114281" y="-85725"/>
                <a:chExt cx="432000" cy="6943725"/>
              </a:xfrm>
            </p:grpSpPr>
            <p:cxnSp>
              <p:nvCxnSpPr>
                <p:cNvPr id="53" name="Conector recto 52">
                  <a:extLst>
                    <a:ext uri="{FF2B5EF4-FFF2-40B4-BE49-F238E27FC236}">
                      <a16:creationId xmlns:a16="http://schemas.microsoft.com/office/drawing/2014/main" id="{36D26076-EBC1-9C71-1595-D0FA87F37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5531" y="-85725"/>
                  <a:ext cx="0" cy="6943725"/>
                </a:xfrm>
                <a:prstGeom prst="line">
                  <a:avLst/>
                </a:prstGeom>
                <a:ln w="203200">
                  <a:solidFill>
                    <a:srgbClr val="505050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Elipse 53">
                  <a:extLst>
                    <a:ext uri="{FF2B5EF4-FFF2-40B4-BE49-F238E27FC236}">
                      <a16:creationId xmlns:a16="http://schemas.microsoft.com/office/drawing/2014/main" id="{FF6CABAB-4948-CC24-0D44-DB4D43109948}"/>
                    </a:ext>
                  </a:extLst>
                </p:cNvPr>
                <p:cNvSpPr/>
                <p:nvPr/>
              </p:nvSpPr>
              <p:spPr>
                <a:xfrm>
                  <a:off x="114281" y="2418999"/>
                  <a:ext cx="432000" cy="432000"/>
                </a:xfrm>
                <a:prstGeom prst="ellipse">
                  <a:avLst/>
                </a:prstGeom>
                <a:solidFill>
                  <a:srgbClr val="505050"/>
                </a:solidFill>
                <a:ln w="19050" cap="rnd">
                  <a:solidFill>
                    <a:schemeClr val="tx1">
                      <a:lumMod val="85000"/>
                      <a:lumOff val="15000"/>
                      <a:alpha val="67000"/>
                    </a:schemeClr>
                  </a:solidFill>
                  <a:round/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216000"/>
                            <a:gd name="connsiteY0" fmla="*/ 108000 h 216000"/>
                            <a:gd name="connsiteX1" fmla="*/ 108000 w 216000"/>
                            <a:gd name="connsiteY1" fmla="*/ 0 h 216000"/>
                            <a:gd name="connsiteX2" fmla="*/ 216000 w 216000"/>
                            <a:gd name="connsiteY2" fmla="*/ 108000 h 216000"/>
                            <a:gd name="connsiteX3" fmla="*/ 108000 w 216000"/>
                            <a:gd name="connsiteY3" fmla="*/ 216000 h 216000"/>
                            <a:gd name="connsiteX4" fmla="*/ 0 w 216000"/>
                            <a:gd name="connsiteY4" fmla="*/ 108000 h 2160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16000" h="216000" fill="none" extrusionOk="0">
                              <a:moveTo>
                                <a:pt x="0" y="108000"/>
                              </a:moveTo>
                              <a:cubicBezTo>
                                <a:pt x="8990" y="49419"/>
                                <a:pt x="52886" y="-9330"/>
                                <a:pt x="108000" y="0"/>
                              </a:cubicBezTo>
                              <a:cubicBezTo>
                                <a:pt x="166154" y="-229"/>
                                <a:pt x="212020" y="52100"/>
                                <a:pt x="216000" y="108000"/>
                              </a:cubicBezTo>
                              <a:cubicBezTo>
                                <a:pt x="215754" y="165306"/>
                                <a:pt x="164775" y="219991"/>
                                <a:pt x="108000" y="216000"/>
                              </a:cubicBezTo>
                              <a:cubicBezTo>
                                <a:pt x="63894" y="224700"/>
                                <a:pt x="1391" y="167981"/>
                                <a:pt x="0" y="108000"/>
                              </a:cubicBezTo>
                              <a:close/>
                            </a:path>
                            <a:path w="216000" h="216000" stroke="0" extrusionOk="0">
                              <a:moveTo>
                                <a:pt x="0" y="108000"/>
                              </a:moveTo>
                              <a:cubicBezTo>
                                <a:pt x="-10875" y="41645"/>
                                <a:pt x="42443" y="2218"/>
                                <a:pt x="108000" y="0"/>
                              </a:cubicBezTo>
                              <a:cubicBezTo>
                                <a:pt x="173989" y="1335"/>
                                <a:pt x="208913" y="48578"/>
                                <a:pt x="216000" y="108000"/>
                              </a:cubicBezTo>
                              <a:cubicBezTo>
                                <a:pt x="205400" y="177999"/>
                                <a:pt x="167085" y="219106"/>
                                <a:pt x="108000" y="216000"/>
                              </a:cubicBezTo>
                              <a:cubicBezTo>
                                <a:pt x="41979" y="212513"/>
                                <a:pt x="2032" y="168618"/>
                                <a:pt x="0" y="10800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  <a:effectLst>
                  <a:outerShdw blurRad="50800" dist="38100" dir="2700000" algn="tl" rotWithShape="0">
                    <a:prstClr val="black">
                      <a:alpha val="6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41"/>
                </a:p>
              </p:txBody>
            </p:sp>
          </p:grpSp>
          <p:pic>
            <p:nvPicPr>
              <p:cNvPr id="51" name="Imagen 50" descr="Un grupo de hombres sonriendo y posando para fotografía&#10;&#10;Descripción generada automáticamente">
                <a:extLst>
                  <a:ext uri="{FF2B5EF4-FFF2-40B4-BE49-F238E27FC236}">
                    <a16:creationId xmlns:a16="http://schemas.microsoft.com/office/drawing/2014/main" id="{5B0348B2-777A-C968-E97E-C1DECD1DC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5425" y="1713427"/>
                <a:ext cx="6593712" cy="4932405"/>
              </a:xfrm>
              <a:prstGeom prst="rect">
                <a:avLst/>
              </a:prstGeom>
              <a:ln w="79375">
                <a:solidFill>
                  <a:srgbClr val="505050"/>
                </a:solidFill>
              </a:ln>
            </p:spPr>
          </p:pic>
          <p:pic>
            <p:nvPicPr>
              <p:cNvPr id="52" name="Imagen 51">
                <a:extLst>
                  <a:ext uri="{FF2B5EF4-FFF2-40B4-BE49-F238E27FC236}">
                    <a16:creationId xmlns:a16="http://schemas.microsoft.com/office/drawing/2014/main" id="{11E05AEF-3D41-9E79-00F8-07E6F978C2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EDEBEE"/>
                  </a:clrFrom>
                  <a:clrTo>
                    <a:srgbClr val="EDEBEE">
                      <a:alpha val="0"/>
                    </a:srgbClr>
                  </a:clrTo>
                </a:clrChange>
              </a:blip>
              <a:srcRect l="15691" t="397" r="9768" b="8620"/>
              <a:stretch/>
            </p:blipFill>
            <p:spPr>
              <a:xfrm flipH="1">
                <a:off x="2290110" y="3863768"/>
                <a:ext cx="1041569" cy="1664866"/>
              </a:xfrm>
              <a:prstGeom prst="ellipse">
                <a:avLst/>
              </a:prstGeom>
            </p:spPr>
          </p:pic>
        </p:grp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30B9DDE7-EA42-5BAE-CDF6-DF3F989BC755}"/>
                </a:ext>
              </a:extLst>
            </p:cNvPr>
            <p:cNvCxnSpPr>
              <a:cxnSpLocks/>
            </p:cNvCxnSpPr>
            <p:nvPr/>
          </p:nvCxnSpPr>
          <p:spPr>
            <a:xfrm>
              <a:off x="546281" y="2638898"/>
              <a:ext cx="894592" cy="0"/>
            </a:xfrm>
            <a:prstGeom prst="line">
              <a:avLst/>
            </a:prstGeom>
            <a:ln w="762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8050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335</Words>
  <Application>Microsoft Office PowerPoint</Application>
  <PresentationFormat>Panorámica</PresentationFormat>
  <Paragraphs>100</Paragraphs>
  <Slides>21</Slides>
  <Notes>1</Notes>
  <HiddenSlides>1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Calibri</vt:lpstr>
      <vt:lpstr>Calibri Light</vt:lpstr>
      <vt:lpstr>Century Gothic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MUCHAS GRACIAS</vt:lpstr>
      <vt:lpstr>Título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 Quero Carboneras</dc:creator>
  <cp:lastModifiedBy>Miguel Quero Carboneras</cp:lastModifiedBy>
  <cp:revision>2</cp:revision>
  <dcterms:created xsi:type="dcterms:W3CDTF">2022-12-13T08:17:25Z</dcterms:created>
  <dcterms:modified xsi:type="dcterms:W3CDTF">2022-12-20T18:52:29Z</dcterms:modified>
</cp:coreProperties>
</file>